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6" r:id="rId4"/>
    <p:sldMasterId id="2147483682" r:id="rId5"/>
  </p:sldMasterIdLst>
  <p:notesMasterIdLst>
    <p:notesMasterId r:id="rId7"/>
  </p:notesMasterIdLst>
  <p:handoutMasterIdLst>
    <p:handoutMasterId r:id="rId15"/>
  </p:handoutMasterIdLst>
  <p:sldIdLst>
    <p:sldId id="1270" r:id="rId6"/>
    <p:sldId id="981" r:id="rId8"/>
    <p:sldId id="1231" r:id="rId9"/>
    <p:sldId id="1232" r:id="rId10"/>
    <p:sldId id="1265" r:id="rId11"/>
    <p:sldId id="1230" r:id="rId12"/>
    <p:sldId id="1284" r:id="rId13"/>
    <p:sldId id="1209" r:id="rId14"/>
  </p:sldIdLst>
  <p:sldSz cx="12192000" cy="6858000"/>
  <p:notesSz cx="6797675" cy="9874250"/>
  <p:defaultTextStyle>
    <a:defPPr>
      <a:defRPr lang="zh-CN"/>
    </a:defPPr>
    <a:lvl1pPr algn="l" rtl="0" fontAlgn="base">
      <a:spcBef>
        <a:spcPct val="0"/>
      </a:spcBef>
      <a:spcAft>
        <a:spcPct val="0"/>
      </a:spcAft>
      <a:defRPr sz="1100" kern="1200">
        <a:solidFill>
          <a:schemeClr val="tx1"/>
        </a:solidFill>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lvl1pPr>
    <a:lvl2pPr marL="457200" algn="l" rtl="0" fontAlgn="base">
      <a:spcBef>
        <a:spcPct val="0"/>
      </a:spcBef>
      <a:spcAft>
        <a:spcPct val="0"/>
      </a:spcAft>
      <a:defRPr sz="1100" kern="1200">
        <a:solidFill>
          <a:schemeClr val="tx1"/>
        </a:solidFill>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lvl2pPr>
    <a:lvl3pPr marL="914400" algn="l" rtl="0" fontAlgn="base">
      <a:spcBef>
        <a:spcPct val="0"/>
      </a:spcBef>
      <a:spcAft>
        <a:spcPct val="0"/>
      </a:spcAft>
      <a:defRPr sz="1100" kern="1200">
        <a:solidFill>
          <a:schemeClr val="tx1"/>
        </a:solidFill>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lvl3pPr>
    <a:lvl4pPr marL="1371600" algn="l" rtl="0" fontAlgn="base">
      <a:spcBef>
        <a:spcPct val="0"/>
      </a:spcBef>
      <a:spcAft>
        <a:spcPct val="0"/>
      </a:spcAft>
      <a:defRPr sz="1100" kern="1200">
        <a:solidFill>
          <a:schemeClr val="tx1"/>
        </a:solidFill>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lvl4pPr>
    <a:lvl5pPr marL="1828800" algn="l" rtl="0" fontAlgn="base">
      <a:spcBef>
        <a:spcPct val="0"/>
      </a:spcBef>
      <a:spcAft>
        <a:spcPct val="0"/>
      </a:spcAft>
      <a:defRPr sz="1100" kern="1200">
        <a:solidFill>
          <a:schemeClr val="tx1"/>
        </a:solidFill>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lvl5pPr>
    <a:lvl6pPr marL="2286000" algn="l" defTabSz="914400" rtl="0" eaLnBrk="1" latinLnBrk="0" hangingPunct="1">
      <a:defRPr sz="1100" kern="1200">
        <a:solidFill>
          <a:schemeClr val="tx1"/>
        </a:solidFill>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lvl6pPr>
    <a:lvl7pPr marL="2743200" algn="l" defTabSz="914400" rtl="0" eaLnBrk="1" latinLnBrk="0" hangingPunct="1">
      <a:defRPr sz="1100" kern="1200">
        <a:solidFill>
          <a:schemeClr val="tx1"/>
        </a:solidFill>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lvl7pPr>
    <a:lvl8pPr marL="3200400" algn="l" defTabSz="914400" rtl="0" eaLnBrk="1" latinLnBrk="0" hangingPunct="1">
      <a:defRPr sz="1100" kern="1200">
        <a:solidFill>
          <a:schemeClr val="tx1"/>
        </a:solidFill>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lvl8pPr>
    <a:lvl9pPr marL="3657600" algn="l" defTabSz="914400" rtl="0" eaLnBrk="1" latinLnBrk="0" hangingPunct="1">
      <a:defRPr sz="1100" kern="1200">
        <a:solidFill>
          <a:schemeClr val="tx1"/>
        </a:solidFill>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5" clrIdx="0"/>
  <p:cmAuthor id="2" name="李 姝蓉" initials="李" lastIdx="5" clrIdx="1"/>
  <p:cmAuthor id="3" name="Njcb" initials="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727A7D"/>
    <a:srgbClr val="A32020"/>
    <a:srgbClr val="CEABAB"/>
    <a:srgbClr val="DB536A"/>
    <a:srgbClr val="602320"/>
    <a:srgbClr val="F8CDC8"/>
    <a:srgbClr val="F2F2F2"/>
    <a:srgbClr val="500E0E"/>
    <a:srgbClr val="DD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7" autoAdjust="0"/>
    <p:restoredTop sz="88943" autoAdjust="0"/>
  </p:normalViewPr>
  <p:slideViewPr>
    <p:cSldViewPr>
      <p:cViewPr varScale="1">
        <p:scale>
          <a:sx n="103" d="100"/>
          <a:sy n="103" d="100"/>
        </p:scale>
        <p:origin x="1104" y="144"/>
      </p:cViewPr>
      <p:guideLst>
        <p:guide orient="horz" pos="2018"/>
        <p:guide pos="3888"/>
      </p:guideLst>
    </p:cSldViewPr>
  </p:slideViewPr>
  <p:outlineViewPr>
    <p:cViewPr>
      <p:scale>
        <a:sx n="33" d="100"/>
        <a:sy n="33" d="100"/>
      </p:scale>
      <p:origin x="0" y="0"/>
    </p:cViewPr>
  </p:outlineViewPr>
  <p:notesTextViewPr>
    <p:cViewPr>
      <p:scale>
        <a:sx n="100" d="100"/>
        <a:sy n="100" d="100"/>
      </p:scale>
      <p:origin x="0" y="-252"/>
    </p:cViewPr>
  </p:notesTextViewPr>
  <p:sorterViewPr>
    <p:cViewPr>
      <p:scale>
        <a:sx n="66" d="100"/>
        <a:sy n="66" d="100"/>
      </p:scale>
      <p:origin x="0" y="0"/>
    </p:cViewPr>
  </p:sorterViewPr>
  <p:notesViewPr>
    <p:cSldViewPr>
      <p:cViewPr varScale="1">
        <p:scale>
          <a:sx n="78" d="100"/>
          <a:sy n="78" d="100"/>
        </p:scale>
        <p:origin x="-2154" y="-108"/>
      </p:cViewPr>
      <p:guideLst>
        <p:guide orient="horz" pos="2905"/>
        <p:guide pos="216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bwMode="auto">
          <a:xfrm>
            <a:off x="0" y="0"/>
            <a:ext cx="2945659" cy="493713"/>
          </a:xfrm>
          <a:prstGeom prst="rect">
            <a:avLst/>
          </a:prstGeom>
          <a:noFill/>
          <a:ln w="9525">
            <a:noFill/>
            <a:miter lim="800000"/>
          </a:ln>
          <a:effectLst/>
        </p:spPr>
        <p:txBody>
          <a:bodyPr vert="horz" wrap="square" lIns="91440" tIns="45720" rIns="91440" bIns="45720" numCol="1" anchor="t" anchorCtr="0" compatLnSpc="1"/>
          <a:lstStyle>
            <a:lvl1pPr eaLnBrk="0" hangingPunct="0">
              <a:spcBef>
                <a:spcPct val="50000"/>
              </a:spcBef>
              <a:defRPr sz="1200">
                <a:cs typeface="Arial Unicode MS" panose="020B0604020202020204" pitchFamily="34" charset="-122"/>
              </a:defRPr>
            </a:lvl1pPr>
          </a:lstStyle>
          <a:p>
            <a:pPr>
              <a:defRPr/>
            </a:pPr>
            <a:endParaRPr lang="zh-CN" altLang="en-US"/>
          </a:p>
        </p:txBody>
      </p:sp>
      <p:sp>
        <p:nvSpPr>
          <p:cNvPr id="338947" name="Rectangle 3"/>
          <p:cNvSpPr>
            <a:spLocks noGrp="1" noChangeArrowheads="1"/>
          </p:cNvSpPr>
          <p:nvPr>
            <p:ph type="dt" sz="quarter" idx="1"/>
          </p:nvPr>
        </p:nvSpPr>
        <p:spPr bwMode="auto">
          <a:xfrm>
            <a:off x="3850443" y="0"/>
            <a:ext cx="2945659" cy="493713"/>
          </a:xfrm>
          <a:prstGeom prst="rect">
            <a:avLst/>
          </a:prstGeom>
          <a:noFill/>
          <a:ln w="9525">
            <a:noFill/>
            <a:miter lim="800000"/>
          </a:ln>
          <a:effectLst/>
        </p:spPr>
        <p:txBody>
          <a:bodyPr vert="horz" wrap="square" lIns="91440" tIns="45720" rIns="91440" bIns="45720" numCol="1" anchor="t" anchorCtr="0" compatLnSpc="1"/>
          <a:lstStyle>
            <a:lvl1pPr algn="r" eaLnBrk="0" hangingPunct="0">
              <a:spcBef>
                <a:spcPct val="50000"/>
              </a:spcBef>
              <a:defRPr sz="1200">
                <a:cs typeface="Arial Unicode MS" panose="020B0604020202020204" pitchFamily="34" charset="-122"/>
              </a:defRPr>
            </a:lvl1pPr>
          </a:lstStyle>
          <a:p>
            <a:pPr>
              <a:defRPr/>
            </a:pPr>
            <a:fld id="{E5DA639B-0EC8-4523-83C4-D5F43ED644E8}" type="datetimeFigureOut">
              <a:rPr lang="zh-CN" altLang="en-US"/>
            </a:fld>
            <a:endParaRPr lang="en-US" altLang="zh-CN"/>
          </a:p>
        </p:txBody>
      </p:sp>
      <p:sp>
        <p:nvSpPr>
          <p:cNvPr id="338948" name="Rectangle 4"/>
          <p:cNvSpPr>
            <a:spLocks noGrp="1" noChangeArrowheads="1"/>
          </p:cNvSpPr>
          <p:nvPr>
            <p:ph type="ftr" sz="quarter" idx="2"/>
          </p:nvPr>
        </p:nvSpPr>
        <p:spPr bwMode="auto">
          <a:xfrm>
            <a:off x="0" y="9378824"/>
            <a:ext cx="2945659" cy="493713"/>
          </a:xfrm>
          <a:prstGeom prst="rect">
            <a:avLst/>
          </a:prstGeom>
          <a:noFill/>
          <a:ln w="9525">
            <a:noFill/>
            <a:miter lim="800000"/>
          </a:ln>
          <a:effectLst/>
        </p:spPr>
        <p:txBody>
          <a:bodyPr vert="horz" wrap="square" lIns="91440" tIns="45720" rIns="91440" bIns="45720" numCol="1" anchor="b" anchorCtr="0" compatLnSpc="1"/>
          <a:lstStyle>
            <a:lvl1pPr eaLnBrk="0" hangingPunct="0">
              <a:spcBef>
                <a:spcPct val="50000"/>
              </a:spcBef>
              <a:defRPr sz="1200">
                <a:cs typeface="Arial Unicode MS" panose="020B0604020202020204" pitchFamily="34" charset="-122"/>
              </a:defRPr>
            </a:lvl1pPr>
          </a:lstStyle>
          <a:p>
            <a:pPr>
              <a:defRPr/>
            </a:pPr>
            <a:endParaRPr lang="en-US" altLang="zh-CN"/>
          </a:p>
        </p:txBody>
      </p:sp>
      <p:sp>
        <p:nvSpPr>
          <p:cNvPr id="338949" name="Rectangle 5"/>
          <p:cNvSpPr>
            <a:spLocks noGrp="1" noChangeArrowheads="1"/>
          </p:cNvSpPr>
          <p:nvPr>
            <p:ph type="sldNum" sz="quarter" idx="3"/>
          </p:nvPr>
        </p:nvSpPr>
        <p:spPr bwMode="auto">
          <a:xfrm>
            <a:off x="3850443" y="9378824"/>
            <a:ext cx="2945659" cy="493713"/>
          </a:xfrm>
          <a:prstGeom prst="rect">
            <a:avLst/>
          </a:prstGeom>
          <a:noFill/>
          <a:ln w="9525">
            <a:noFill/>
            <a:miter lim="800000"/>
          </a:ln>
          <a:effectLst/>
        </p:spPr>
        <p:txBody>
          <a:bodyPr vert="horz" wrap="square" lIns="91440" tIns="45720" rIns="91440" bIns="45720" numCol="1" anchor="b" anchorCtr="0" compatLnSpc="1"/>
          <a:lstStyle>
            <a:lvl1pPr algn="r" eaLnBrk="0" hangingPunct="0">
              <a:spcBef>
                <a:spcPct val="50000"/>
              </a:spcBef>
              <a:defRPr sz="1200">
                <a:cs typeface="Arial Unicode MS" panose="020B0604020202020204" pitchFamily="34" charset="-122"/>
              </a:defRPr>
            </a:lvl1pPr>
          </a:lstStyle>
          <a:p>
            <a:pPr>
              <a:defRPr/>
            </a:pPr>
            <a:fld id="{B1AD5261-9A75-4909-8D38-5C44D2DB1EA8}"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idx="4294967295"/>
          </p:nvPr>
        </p:nvSpPr>
        <p:spPr bwMode="auto">
          <a:xfrm>
            <a:off x="0" y="0"/>
            <a:ext cx="2945659" cy="493713"/>
          </a:xfrm>
          <a:prstGeom prst="rect">
            <a:avLst/>
          </a:prstGeom>
          <a:noFill/>
          <a:ln w="9525">
            <a:noFill/>
            <a:miter lim="800000"/>
          </a:ln>
        </p:spPr>
        <p:txBody>
          <a:bodyPr vert="horz" wrap="square" lIns="91440" tIns="45720" rIns="91440" bIns="45720" numCol="1" anchor="t" anchorCtr="0" compatLnSpc="1"/>
          <a:lstStyle>
            <a:lvl1pPr eaLnBrk="0" hangingPunct="0">
              <a:spcBef>
                <a:spcPct val="50000"/>
              </a:spcBef>
              <a:defRPr>
                <a:latin typeface="Frutiger 45 Light" pitchFamily="2" charset="0"/>
                <a:cs typeface="Arial Unicode MS" panose="020B0604020202020204" pitchFamily="34" charset="-122"/>
              </a:defRPr>
            </a:lvl1pPr>
          </a:lstStyle>
          <a:p>
            <a:pPr>
              <a:defRPr/>
            </a:pPr>
            <a:endParaRPr lang="zh-CN" altLang="zh-CN"/>
          </a:p>
        </p:txBody>
      </p:sp>
      <p:sp>
        <p:nvSpPr>
          <p:cNvPr id="16387" name="Rectangle 3"/>
          <p:cNvSpPr>
            <a:spLocks noGrp="1" noChangeArrowheads="1"/>
          </p:cNvSpPr>
          <p:nvPr>
            <p:ph type="dt" idx="1"/>
          </p:nvPr>
        </p:nvSpPr>
        <p:spPr bwMode="auto">
          <a:xfrm>
            <a:off x="3850443" y="0"/>
            <a:ext cx="2945659" cy="493713"/>
          </a:xfrm>
          <a:prstGeom prst="rect">
            <a:avLst/>
          </a:prstGeom>
          <a:noFill/>
          <a:ln w="9525">
            <a:noFill/>
            <a:miter lim="800000"/>
          </a:ln>
        </p:spPr>
        <p:txBody>
          <a:bodyPr vert="horz" wrap="square" lIns="91440" tIns="45720" rIns="91440" bIns="45720" numCol="1" anchor="t" anchorCtr="0" compatLnSpc="1"/>
          <a:lstStyle>
            <a:lvl1pPr eaLnBrk="0" hangingPunct="0">
              <a:spcBef>
                <a:spcPct val="50000"/>
              </a:spcBef>
              <a:defRPr>
                <a:latin typeface="Frutiger 45 Light" pitchFamily="2" charset="0"/>
                <a:cs typeface="Arial Unicode MS" panose="020B0604020202020204" pitchFamily="34" charset="-122"/>
              </a:defRPr>
            </a:lvl1pPr>
          </a:lstStyle>
          <a:p>
            <a:pPr>
              <a:defRPr/>
            </a:pPr>
            <a:endParaRPr lang="zh-CN" altLang="zh-CN"/>
          </a:p>
        </p:txBody>
      </p:sp>
      <p:sp>
        <p:nvSpPr>
          <p:cNvPr id="47108" name="Rectangle 4"/>
          <p:cNvSpPr>
            <a:spLocks noGrp="1" noRot="1" noChangeAspect="1" noChangeArrowheads="1" noTextEdit="1"/>
          </p:cNvSpPr>
          <p:nvPr>
            <p:ph type="sldImg" idx="2"/>
          </p:nvPr>
        </p:nvSpPr>
        <p:spPr bwMode="auto">
          <a:xfrm>
            <a:off x="109538" y="741363"/>
            <a:ext cx="6578600" cy="3702050"/>
          </a:xfrm>
          <a:prstGeom prst="rect">
            <a:avLst/>
          </a:prstGeom>
          <a:noFill/>
          <a:ln w="9525">
            <a:noFill/>
            <a:miter lim="800000"/>
          </a:ln>
        </p:spPr>
      </p:sp>
      <p:sp>
        <p:nvSpPr>
          <p:cNvPr id="16389" name="Rectangle 5"/>
          <p:cNvSpPr>
            <a:spLocks noGrp="1" noRot="1" noChangeAspect="1" noChangeArrowheads="1" noTextEdit="1"/>
          </p:cNvSpPr>
          <p:nvPr>
            <p:ph type="body" sz="quarter" idx="3"/>
          </p:nvPr>
        </p:nvSpPr>
        <p:spPr bwMode="auto">
          <a:xfrm>
            <a:off x="679768" y="4690269"/>
            <a:ext cx="5438140" cy="4443413"/>
          </a:xfrm>
          <a:prstGeom prst="rect">
            <a:avLst/>
          </a:prstGeom>
          <a:noFill/>
          <a:ln w="9525">
            <a:noFill/>
            <a:miter lim="800000"/>
          </a:ln>
        </p:spPr>
        <p:txBody>
          <a:bodyPr vert="horz" wrap="square" lIns="91440" tIns="45720" rIns="91440" bIns="45720" numCol="1" anchor="t" anchorCtr="0" compatLnSpc="1"/>
          <a:lstStyle/>
          <a:p>
            <a:pPr lvl="0"/>
            <a:r>
              <a:rPr lang="zh-CN" altLang="en-US" noProof="0"/>
              <a:t>            </a:t>
            </a:r>
            <a:endParaRPr lang="zh-CN" altLang="en-US" noProof="0"/>
          </a:p>
          <a:p>
            <a:pPr lvl="1"/>
            <a:r>
              <a:rPr lang="zh-CN" altLang="en-US" noProof="0"/>
              <a:t>   </a:t>
            </a:r>
            <a:endParaRPr lang="zh-CN" altLang="en-US" noProof="0"/>
          </a:p>
          <a:p>
            <a:pPr lvl="2"/>
            <a:r>
              <a:rPr lang="zh-CN" altLang="en-US" noProof="0"/>
              <a:t>   </a:t>
            </a:r>
            <a:endParaRPr lang="zh-CN" altLang="en-US" noProof="0"/>
          </a:p>
          <a:p>
            <a:pPr lvl="3"/>
            <a:r>
              <a:rPr lang="zh-CN" altLang="en-US" noProof="0"/>
              <a:t>   </a:t>
            </a:r>
            <a:endParaRPr lang="zh-CN" altLang="en-US" noProof="0"/>
          </a:p>
          <a:p>
            <a:pPr lvl="4"/>
            <a:r>
              <a:rPr lang="zh-CN" altLang="en-US" noProof="0"/>
              <a:t>   </a:t>
            </a:r>
            <a:endParaRPr lang="zh-CN" altLang="en-US" noProof="0"/>
          </a:p>
        </p:txBody>
      </p:sp>
      <p:sp>
        <p:nvSpPr>
          <p:cNvPr id="16390" name="Rectangle 6"/>
          <p:cNvSpPr>
            <a:spLocks noGrp="1" noChangeArrowheads="1"/>
          </p:cNvSpPr>
          <p:nvPr>
            <p:ph type="ftr" sz="quarter" idx="4"/>
          </p:nvPr>
        </p:nvSpPr>
        <p:spPr bwMode="auto">
          <a:xfrm>
            <a:off x="0" y="9378824"/>
            <a:ext cx="2945659" cy="493713"/>
          </a:xfrm>
          <a:prstGeom prst="rect">
            <a:avLst/>
          </a:prstGeom>
          <a:noFill/>
          <a:ln w="9525">
            <a:noFill/>
            <a:miter lim="800000"/>
          </a:ln>
        </p:spPr>
        <p:txBody>
          <a:bodyPr vert="horz" wrap="square" lIns="91440" tIns="45720" rIns="91440" bIns="45720" numCol="1" anchor="b" anchorCtr="0" compatLnSpc="1"/>
          <a:lstStyle>
            <a:lvl1pPr eaLnBrk="0" hangingPunct="0">
              <a:spcBef>
                <a:spcPct val="50000"/>
              </a:spcBef>
              <a:defRPr>
                <a:latin typeface="Frutiger 45 Light" pitchFamily="2" charset="0"/>
                <a:cs typeface="Arial Unicode MS" panose="020B0604020202020204" pitchFamily="34" charset="-122"/>
              </a:defRPr>
            </a:lvl1pPr>
          </a:lstStyle>
          <a:p>
            <a:pPr>
              <a:defRPr/>
            </a:pPr>
            <a:endParaRPr lang="zh-CN" altLang="zh-CN"/>
          </a:p>
        </p:txBody>
      </p:sp>
      <p:sp>
        <p:nvSpPr>
          <p:cNvPr id="16391" name="Rectangle 7"/>
          <p:cNvSpPr>
            <a:spLocks noGrp="1" noChangeArrowheads="1"/>
          </p:cNvSpPr>
          <p:nvPr>
            <p:ph type="sldNum" sz="quarter" idx="5"/>
          </p:nvPr>
        </p:nvSpPr>
        <p:spPr bwMode="auto">
          <a:xfrm>
            <a:off x="3850443" y="9378824"/>
            <a:ext cx="2945659" cy="493713"/>
          </a:xfrm>
          <a:prstGeom prst="rect">
            <a:avLst/>
          </a:prstGeom>
          <a:noFill/>
          <a:ln w="9525">
            <a:noFill/>
            <a:miter lim="800000"/>
          </a:ln>
        </p:spPr>
        <p:txBody>
          <a:bodyPr vert="horz" wrap="square" lIns="91440" tIns="45720" rIns="91440" bIns="45720" numCol="1" anchor="b" anchorCtr="0" compatLnSpc="1"/>
          <a:lstStyle>
            <a:lvl1pPr eaLnBrk="0" hangingPunct="0">
              <a:spcBef>
                <a:spcPct val="50000"/>
              </a:spcBef>
              <a:defRPr>
                <a:latin typeface="Frutiger 45 Light" pitchFamily="2" charset="0"/>
                <a:cs typeface="Arial Unicode MS" panose="020B0604020202020204" pitchFamily="34" charset="-122"/>
              </a:defRPr>
            </a:lvl1pPr>
          </a:lstStyle>
          <a:p>
            <a:pPr>
              <a:defRPr/>
            </a:pPr>
            <a:fld id="{BE9828AC-CD7A-4515-990B-3969B7D7B13A}" type="slidenum">
              <a:rPr lang="en-US"/>
            </a:fld>
            <a:endParaRPr lang="en-US"/>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xfrm>
            <a:off x="109538" y="741363"/>
            <a:ext cx="6578600" cy="3702050"/>
          </a:xfrm>
        </p:spPr>
      </p:sp>
      <p:sp>
        <p:nvSpPr>
          <p:cNvPr id="48131" name="备注占位符 2"/>
          <p:cNvSpPr>
            <a:spLocks noGrp="1"/>
          </p:cNvSpPr>
          <p:nvPr>
            <p:ph type="body" idx="1"/>
          </p:nvPr>
        </p:nvSpPr>
        <p:spPr>
          <a:noFill/>
        </p:spPr>
        <p:txBody>
          <a:bodyPr/>
          <a:lstStyle/>
          <a:p>
            <a:endParaRPr lang="zh-CN" altLang="en-US"/>
          </a:p>
        </p:txBody>
      </p:sp>
      <p:sp>
        <p:nvSpPr>
          <p:cNvPr id="48132" name="灯片编号占位符 3"/>
          <p:cNvSpPr>
            <a:spLocks noGrp="1"/>
          </p:cNvSpPr>
          <p:nvPr>
            <p:ph type="sldNum" sz="quarter" idx="5"/>
          </p:nvPr>
        </p:nvSpPr>
        <p:spPr>
          <a:noFill/>
        </p:spPr>
        <p:txBody>
          <a:bodyPr/>
          <a:lstStyle/>
          <a:p>
            <a:pPr marL="0" marR="0" lvl="0" indent="0" algn="l" defTabSz="914400" rtl="0" eaLnBrk="0" fontAlgn="base" latinLnBrk="0" hangingPunct="0">
              <a:lnSpc>
                <a:spcPct val="100000"/>
              </a:lnSpc>
              <a:spcBef>
                <a:spcPct val="50000"/>
              </a:spcBef>
              <a:spcAft>
                <a:spcPct val="0"/>
              </a:spcAft>
              <a:buClrTx/>
              <a:buSzTx/>
              <a:buFontTx/>
              <a:buNone/>
              <a:defRPr/>
            </a:pPr>
            <a:fld id="{E6152180-63B3-45D3-AECA-E16CC734826F}" type="slidenum">
              <a:rPr kumimoji="0" lang="en-US" altLang="zh-CN" sz="1100" b="0" i="0" u="none" strike="noStrike" kern="1200" cap="none" spc="0" normalizeH="0" baseline="0" noProof="0" smtClean="0">
                <a:ln>
                  <a:noFill/>
                </a:ln>
                <a:solidFill>
                  <a:srgbClr val="000000"/>
                </a:solidFill>
                <a:effectLst/>
                <a:uLnTx/>
                <a:uFillTx/>
                <a:latin typeface="Frutiger 45 Light"/>
                <a:ea typeface="Arial Unicode MS" panose="020B0604020202020204" pitchFamily="34" charset="-122"/>
                <a:cs typeface="Arial Unicode MS" panose="020B0604020202020204" pitchFamily="34" charset="-122"/>
                <a:sym typeface="Arial Unicode MS" panose="020B0604020202020204" pitchFamily="34" charset="-122"/>
              </a:rPr>
            </a:fld>
            <a:endParaRPr kumimoji="0" lang="en-US" altLang="zh-CN" sz="1100" b="0" i="0" u="none" strike="noStrike" kern="1200" cap="none" spc="0" normalizeH="0" baseline="0" noProof="0">
              <a:ln>
                <a:noFill/>
              </a:ln>
              <a:solidFill>
                <a:srgbClr val="000000"/>
              </a:solidFill>
              <a:effectLst/>
              <a:uLnTx/>
              <a:uFillTx/>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109538" y="741363"/>
            <a:ext cx="6578600" cy="3702050"/>
          </a:xfrm>
        </p:spPr>
      </p:sp>
      <p:sp>
        <p:nvSpPr>
          <p:cNvPr id="49155" name="备注占位符 2"/>
          <p:cNvSpPr>
            <a:spLocks noGrp="1"/>
          </p:cNvSpPr>
          <p:nvPr>
            <p:ph type="body" idx="1"/>
          </p:nvPr>
        </p:nvSpPr>
        <p:spPr>
          <a:xfrm>
            <a:off x="906357" y="4690269"/>
            <a:ext cx="4984962" cy="4443413"/>
          </a:xfrm>
          <a:noFill/>
        </p:spPr>
        <p:txBody>
          <a:bodyPr lIns="94829" tIns="47414" rIns="94829" bIns="47414"/>
          <a:lstStyle/>
          <a:p>
            <a:endParaRPr lang="zh-CN" altLang="en-US" dirty="0"/>
          </a:p>
        </p:txBody>
      </p:sp>
      <p:sp>
        <p:nvSpPr>
          <p:cNvPr id="49156" name="灯片编号占位符 3"/>
          <p:cNvSpPr txBox="1">
            <a:spLocks noGrp="1"/>
          </p:cNvSpPr>
          <p:nvPr/>
        </p:nvSpPr>
        <p:spPr bwMode="auto">
          <a:xfrm>
            <a:off x="3852016" y="9382252"/>
            <a:ext cx="2945659" cy="491998"/>
          </a:xfrm>
          <a:prstGeom prst="rect">
            <a:avLst/>
          </a:prstGeom>
          <a:noFill/>
          <a:ln w="9525">
            <a:noFill/>
            <a:miter lim="800000"/>
          </a:ln>
        </p:spPr>
        <p:txBody>
          <a:bodyPr lIns="94829" tIns="47414" rIns="94829" bIns="47414" anchor="b"/>
          <a:lstStyle/>
          <a:p>
            <a:pPr marL="0" marR="0" lvl="0" indent="0" algn="r" defTabSz="947420" rtl="0" eaLnBrk="1" fontAlgn="base" latinLnBrk="0" hangingPunct="1">
              <a:lnSpc>
                <a:spcPct val="100000"/>
              </a:lnSpc>
              <a:spcBef>
                <a:spcPct val="0"/>
              </a:spcBef>
              <a:spcAft>
                <a:spcPct val="0"/>
              </a:spcAft>
              <a:buClrTx/>
              <a:buSzTx/>
              <a:buFontTx/>
              <a:buNone/>
              <a:defRPr/>
            </a:pPr>
            <a:fld id="{3D1D0E9B-8A72-4126-B55D-E985AFAD1A99}" type="slidenum">
              <a:rPr kumimoji="1" lang="zh-CN"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2"/>
                <a:cs typeface="Arial Unicode MS" panose="020B0604020202020204" pitchFamily="34" charset="-122"/>
                <a:sym typeface="Arial Unicode MS" panose="020B0604020202020204" pitchFamily="34" charset="-122"/>
              </a:rPr>
            </a:fld>
            <a:endParaRPr kumimoji="1"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2"/>
              <a:cs typeface="Arial Unicode MS" panose="020B0604020202020204" pitchFamily="34" charset="-122"/>
              <a:sym typeface="Arial Unicode MS" panose="020B0604020202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109538" y="741363"/>
            <a:ext cx="6578600" cy="3702050"/>
          </a:xfrm>
        </p:spPr>
      </p:sp>
      <p:sp>
        <p:nvSpPr>
          <p:cNvPr id="49155" name="备注占位符 2"/>
          <p:cNvSpPr>
            <a:spLocks noGrp="1"/>
          </p:cNvSpPr>
          <p:nvPr>
            <p:ph type="body" idx="1"/>
          </p:nvPr>
        </p:nvSpPr>
        <p:spPr>
          <a:xfrm>
            <a:off x="906357" y="4690269"/>
            <a:ext cx="4984962" cy="4443413"/>
          </a:xfrm>
          <a:noFill/>
        </p:spPr>
        <p:txBody>
          <a:bodyPr lIns="94829" tIns="47414" rIns="94829" bIns="47414"/>
          <a:lstStyle/>
          <a:p>
            <a:endParaRPr lang="zh-CN" altLang="en-US" dirty="0"/>
          </a:p>
        </p:txBody>
      </p:sp>
      <p:sp>
        <p:nvSpPr>
          <p:cNvPr id="49156" name="灯片编号占位符 3"/>
          <p:cNvSpPr txBox="1">
            <a:spLocks noGrp="1"/>
          </p:cNvSpPr>
          <p:nvPr/>
        </p:nvSpPr>
        <p:spPr bwMode="auto">
          <a:xfrm>
            <a:off x="3852016" y="9382252"/>
            <a:ext cx="2945659" cy="491998"/>
          </a:xfrm>
          <a:prstGeom prst="rect">
            <a:avLst/>
          </a:prstGeom>
          <a:noFill/>
          <a:ln w="9525">
            <a:noFill/>
            <a:miter lim="800000"/>
          </a:ln>
        </p:spPr>
        <p:txBody>
          <a:bodyPr lIns="94829" tIns="47414" rIns="94829" bIns="47414" anchor="b"/>
          <a:lstStyle/>
          <a:p>
            <a:pPr marL="0" marR="0" lvl="0" indent="0" algn="r" defTabSz="947420" rtl="0" eaLnBrk="1" fontAlgn="base" latinLnBrk="0" hangingPunct="1">
              <a:lnSpc>
                <a:spcPct val="100000"/>
              </a:lnSpc>
              <a:spcBef>
                <a:spcPct val="0"/>
              </a:spcBef>
              <a:spcAft>
                <a:spcPct val="0"/>
              </a:spcAft>
              <a:buClrTx/>
              <a:buSzTx/>
              <a:buFontTx/>
              <a:buNone/>
              <a:defRPr/>
            </a:pPr>
            <a:fld id="{3D1D0E9B-8A72-4126-B55D-E985AFAD1A99}" type="slidenum">
              <a:rPr kumimoji="1" lang="zh-CN"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2"/>
                <a:cs typeface="Arial Unicode MS" panose="020B0604020202020204" pitchFamily="34" charset="-122"/>
                <a:sym typeface="Arial Unicode MS" panose="020B0604020202020204" pitchFamily="34" charset="-122"/>
              </a:rPr>
            </a:fld>
            <a:endParaRPr kumimoji="1"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2"/>
              <a:cs typeface="Arial Unicode MS" panose="020B0604020202020204" pitchFamily="34" charset="-122"/>
              <a:sym typeface="Arial Unicode MS" panose="020B0604020202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a:p>
            <a:endParaRPr lang="zh-CN" altLang="en-US"/>
          </a:p>
          <a:p>
            <a:r>
              <a:rPr lang="zh-CN" altLang="en-US"/>
              <a:t>那么，问题来了，我们公司的受益所有人是什么？</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0" Type="http://schemas.openxmlformats.org/officeDocument/2006/relationships/tags" Target="../tags/tag99.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0" Type="http://schemas.openxmlformats.org/officeDocument/2006/relationships/tags" Target="../tags/tag108.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0" Type="http://schemas.openxmlformats.org/officeDocument/2006/relationships/tags" Target="../tags/tag117.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0" Type="http://schemas.openxmlformats.org/officeDocument/2006/relationships/tags" Target="../tags/tag126.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0" Type="http://schemas.openxmlformats.org/officeDocument/2006/relationships/tags" Target="../tags/tag135.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1.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themeOverride" Target="../theme/themeOverride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image" Target="../media/image1.emf"/><Relationship Id="rId3" Type="http://schemas.openxmlformats.org/officeDocument/2006/relationships/oleObject" Target="../embeddings/oleObject5.bin"/><Relationship Id="rId2" Type="http://schemas.openxmlformats.org/officeDocument/2006/relationships/tags" Target="../tags/tag171.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image" Target="../media/image1.emf"/><Relationship Id="rId3"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标题 1"/>
          <p:cNvSpPr>
            <a:spLocks noGrp="1"/>
          </p:cNvSpPr>
          <p:nvPr>
            <p:ph type="title"/>
          </p:nvPr>
        </p:nvSpPr>
        <p:spPr>
          <a:xfrm>
            <a:off x="4079078" y="43449"/>
            <a:ext cx="7598833" cy="633412"/>
          </a:xfrm>
          <a:prstGeom prst="rect">
            <a:avLst/>
          </a:prstGeom>
        </p:spPr>
        <p:txBody>
          <a:bodyPr/>
          <a:lstStyle>
            <a:lvl1pPr algn="r">
              <a:defRPr sz="3200" b="1">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3" name="Rectangle 6"/>
          <p:cNvSpPr>
            <a:spLocks noGrp="1" noChangeArrowheads="1"/>
          </p:cNvSpPr>
          <p:nvPr>
            <p:ph type="sldNum" sz="quarter" idx="10"/>
          </p:nvPr>
        </p:nvSpPr>
        <p:spPr/>
        <p:txBody>
          <a:bodyPr/>
          <a:lstStyle>
            <a:lvl1pPr>
              <a:defRPr/>
            </a:lvl1pPr>
          </a:lstStyle>
          <a:p>
            <a:pPr>
              <a:defRPr/>
            </a:pPr>
            <a:fld id="{343532D1-14C6-4DBA-B5A8-7509AD1CDA96}" type="slidenum">
              <a:rPr lang="zh-CN" altLang="en-US"/>
            </a:fld>
            <a:endParaRPr lang="en-US" altLang="zh-CN"/>
          </a:p>
        </p:txBody>
      </p:sp>
      <p:sp>
        <p:nvSpPr>
          <p:cNvPr id="4" name="Rectangle 3"/>
          <p:cNvSpPr/>
          <p:nvPr userDrawn="1"/>
        </p:nvSpPr>
        <p:spPr bwMode="auto">
          <a:xfrm>
            <a:off x="0" y="0"/>
            <a:ext cx="2495600" cy="676861"/>
          </a:xfrm>
          <a:prstGeom prst="rect">
            <a:avLst/>
          </a:prstGeom>
          <a:solidFill>
            <a:srgbClr val="FBF9FA"/>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en-GB" sz="1100" b="0" i="0" u="none" strike="noStrike" cap="none" normalizeH="0" baseline="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5" name="Rectangle 4"/>
          <p:cNvSpPr/>
          <p:nvPr userDrawn="1"/>
        </p:nvSpPr>
        <p:spPr bwMode="auto">
          <a:xfrm>
            <a:off x="9683128" y="6669361"/>
            <a:ext cx="2495600" cy="188639"/>
          </a:xfrm>
          <a:prstGeom prst="rect">
            <a:avLst/>
          </a:prstGeom>
          <a:solidFill>
            <a:srgbClr val="FBF9FA"/>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en-GB" sz="1100" b="0" i="0" u="none" strike="noStrike" cap="none" normalizeH="0" baseline="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19" name="Title 23"/>
          <p:cNvSpPr>
            <a:spLocks noGrp="1"/>
          </p:cNvSpPr>
          <p:nvPr>
            <p:ph type="title" hasCustomPrompt="1"/>
          </p:nvPr>
        </p:nvSpPr>
        <p:spPr/>
        <p:txBody>
          <a:bodyPr/>
          <a:lstStyle/>
          <a:p>
            <a:r>
              <a:rPr lang="en-US" altLang="zh-HK" noProof="0" dirty="0"/>
              <a:t>Insert banner statement here</a:t>
            </a:r>
            <a:endParaRPr lang="zh-HK" altLang="en-US" dirty="0"/>
          </a:p>
        </p:txBody>
      </p:sp>
      <p:sp>
        <p:nvSpPr>
          <p:cNvPr id="34" name="Content Placeholder 2"/>
          <p:cNvSpPr>
            <a:spLocks noGrp="1"/>
          </p:cNvSpPr>
          <p:nvPr>
            <p:ph sz="quarter" idx="24"/>
            <p:custDataLst>
              <p:tags r:id="rId2"/>
            </p:custDataLst>
          </p:nvPr>
        </p:nvSpPr>
        <p:spPr>
          <a:xfrm>
            <a:off x="642851" y="1952513"/>
            <a:ext cx="7204364" cy="3896958"/>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6" name="Content Placeholder 3"/>
          <p:cNvSpPr>
            <a:spLocks noGrp="1"/>
          </p:cNvSpPr>
          <p:nvPr>
            <p:ph sz="quarter" idx="25"/>
            <p:custDataLst>
              <p:tags r:id="rId3"/>
            </p:custDataLst>
          </p:nvPr>
        </p:nvSpPr>
        <p:spPr>
          <a:xfrm>
            <a:off x="8035636" y="1952513"/>
            <a:ext cx="3513513" cy="3896958"/>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26" name="Page Number"/>
          <p:cNvSpPr txBox="1"/>
          <p:nvPr userDrawn="1">
            <p:custDataLst>
              <p:tags r:id="rId4"/>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25"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30" name="Report Date"/>
          <p:cNvSpPr txBox="1"/>
          <p:nvPr userDrawn="1">
            <p:custDataLst>
              <p:tags r:id="rId5"/>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27" name="Section Footer"/>
          <p:cNvSpPr txBox="1"/>
          <p:nvPr userDrawn="1">
            <p:custDataLst>
              <p:tags r:id="rId6"/>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17" name="Disclaimer" hidden="1"/>
          <p:cNvSpPr txBox="1"/>
          <p:nvPr userDrawn="1">
            <p:custDataLst>
              <p:tags r:id="rId7"/>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31" name="Presentation Disclaimer" hidden="1"/>
          <p:cNvSpPr txBox="1"/>
          <p:nvPr userDrawn="1">
            <p:custDataLst>
              <p:tags r:id="rId8"/>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29" name="Executive Summary" hidden="1"/>
          <p:cNvSpPr txBox="1"/>
          <p:nvPr userDrawn="1">
            <p:custDataLst>
              <p:tags r:id="rId9"/>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24" name="Draft stamp"/>
          <p:cNvSpPr txBox="1"/>
          <p:nvPr userDrawn="1">
            <p:custDataLst>
              <p:tags r:id="rId10"/>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16" name="Section Header"/>
          <p:cNvSpPr txBox="1"/>
          <p:nvPr userDrawn="1">
            <p:custDataLst>
              <p:tags r:id="rId11"/>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21" name="Date/Filepath" hidden="1"/>
          <p:cNvSpPr txBox="1"/>
          <p:nvPr userDrawn="1">
            <p:custDataLst>
              <p:tags r:id="rId12"/>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20"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19" name="Title 23"/>
          <p:cNvSpPr>
            <a:spLocks noGrp="1"/>
          </p:cNvSpPr>
          <p:nvPr>
            <p:ph type="title" hasCustomPrompt="1"/>
          </p:nvPr>
        </p:nvSpPr>
        <p:spPr/>
        <p:txBody>
          <a:bodyPr/>
          <a:lstStyle/>
          <a:p>
            <a:r>
              <a:rPr lang="en-US" altLang="zh-HK" noProof="0" dirty="0"/>
              <a:t>Insert banner statement here</a:t>
            </a:r>
            <a:endParaRPr lang="zh-HK" altLang="en-US" dirty="0"/>
          </a:p>
        </p:txBody>
      </p:sp>
      <p:sp>
        <p:nvSpPr>
          <p:cNvPr id="34" name="Content Placeholder 2"/>
          <p:cNvSpPr>
            <a:spLocks noGrp="1"/>
          </p:cNvSpPr>
          <p:nvPr>
            <p:ph sz="quarter" idx="24"/>
            <p:custDataLst>
              <p:tags r:id="rId2"/>
            </p:custDataLst>
          </p:nvPr>
        </p:nvSpPr>
        <p:spPr>
          <a:xfrm>
            <a:off x="642851" y="1952513"/>
            <a:ext cx="3513513" cy="3896958"/>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6" name="Content Placeholder 3"/>
          <p:cNvSpPr>
            <a:spLocks noGrp="1"/>
          </p:cNvSpPr>
          <p:nvPr>
            <p:ph sz="quarter" idx="25"/>
            <p:custDataLst>
              <p:tags r:id="rId3"/>
            </p:custDataLst>
          </p:nvPr>
        </p:nvSpPr>
        <p:spPr>
          <a:xfrm>
            <a:off x="4344785" y="1952513"/>
            <a:ext cx="7204364" cy="3896958"/>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26" name="Page Number"/>
          <p:cNvSpPr txBox="1"/>
          <p:nvPr userDrawn="1">
            <p:custDataLst>
              <p:tags r:id="rId4"/>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25"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30" name="Report Date"/>
          <p:cNvSpPr txBox="1"/>
          <p:nvPr userDrawn="1">
            <p:custDataLst>
              <p:tags r:id="rId5"/>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27" name="Section Footer"/>
          <p:cNvSpPr txBox="1"/>
          <p:nvPr userDrawn="1">
            <p:custDataLst>
              <p:tags r:id="rId6"/>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17" name="Disclaimer" hidden="1"/>
          <p:cNvSpPr txBox="1"/>
          <p:nvPr userDrawn="1">
            <p:custDataLst>
              <p:tags r:id="rId7"/>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31" name="Presentation Disclaimer" hidden="1"/>
          <p:cNvSpPr txBox="1"/>
          <p:nvPr userDrawn="1">
            <p:custDataLst>
              <p:tags r:id="rId8"/>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29" name="Executive Summary" hidden="1"/>
          <p:cNvSpPr txBox="1"/>
          <p:nvPr userDrawn="1">
            <p:custDataLst>
              <p:tags r:id="rId9"/>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24" name="Draft stamp"/>
          <p:cNvSpPr txBox="1"/>
          <p:nvPr userDrawn="1">
            <p:custDataLst>
              <p:tags r:id="rId10"/>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16" name="Section Header"/>
          <p:cNvSpPr txBox="1"/>
          <p:nvPr userDrawn="1">
            <p:custDataLst>
              <p:tags r:id="rId11"/>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21" name="Date/Filepath" hidden="1"/>
          <p:cNvSpPr txBox="1"/>
          <p:nvPr userDrawn="1">
            <p:custDataLst>
              <p:tags r:id="rId12"/>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20"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20" name="Title 23"/>
          <p:cNvSpPr>
            <a:spLocks noGrp="1"/>
          </p:cNvSpPr>
          <p:nvPr>
            <p:ph type="title" hasCustomPrompt="1"/>
          </p:nvPr>
        </p:nvSpPr>
        <p:spPr/>
        <p:txBody>
          <a:bodyPr/>
          <a:lstStyle/>
          <a:p>
            <a:r>
              <a:rPr lang="en-US" altLang="zh-HK" noProof="0" dirty="0"/>
              <a:t>Insert banner statement here</a:t>
            </a:r>
            <a:endParaRPr lang="zh-HK" altLang="en-US" dirty="0"/>
          </a:p>
        </p:txBody>
      </p:sp>
      <p:sp>
        <p:nvSpPr>
          <p:cNvPr id="34" name="Content Placeholder 2"/>
          <p:cNvSpPr>
            <a:spLocks noGrp="1"/>
          </p:cNvSpPr>
          <p:nvPr>
            <p:ph sz="quarter" idx="24"/>
            <p:custDataLst>
              <p:tags r:id="rId2"/>
            </p:custDataLst>
          </p:nvPr>
        </p:nvSpPr>
        <p:spPr>
          <a:xfrm>
            <a:off x="642851" y="1952513"/>
            <a:ext cx="5364480"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6" name="Content Placeholder 3"/>
          <p:cNvSpPr>
            <a:spLocks noGrp="1"/>
          </p:cNvSpPr>
          <p:nvPr>
            <p:ph sz="quarter" idx="25"/>
            <p:custDataLst>
              <p:tags r:id="rId3"/>
            </p:custDataLst>
          </p:nvPr>
        </p:nvSpPr>
        <p:spPr>
          <a:xfrm>
            <a:off x="642851" y="3969572"/>
            <a:ext cx="5364480"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8" name="Content Placeholder 4"/>
          <p:cNvSpPr>
            <a:spLocks noGrp="1"/>
          </p:cNvSpPr>
          <p:nvPr>
            <p:ph sz="quarter" idx="26"/>
            <p:custDataLst>
              <p:tags r:id="rId4"/>
            </p:custDataLst>
          </p:nvPr>
        </p:nvSpPr>
        <p:spPr>
          <a:xfrm>
            <a:off x="6184669" y="1952513"/>
            <a:ext cx="5364480" cy="3896958"/>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29" name="Page Number"/>
          <p:cNvSpPr txBox="1"/>
          <p:nvPr userDrawn="1">
            <p:custDataLst>
              <p:tags r:id="rId5"/>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27"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32" name="Report Date"/>
          <p:cNvSpPr txBox="1"/>
          <p:nvPr userDrawn="1">
            <p:custDataLst>
              <p:tags r:id="rId6"/>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30" name="Section Footer"/>
          <p:cNvSpPr txBox="1"/>
          <p:nvPr userDrawn="1">
            <p:custDataLst>
              <p:tags r:id="rId7"/>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44" name="Disclaimer" hidden="1"/>
          <p:cNvSpPr txBox="1"/>
          <p:nvPr userDrawn="1">
            <p:custDataLst>
              <p:tags r:id="rId8"/>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43" name="Presentation Disclaimer" hidden="1"/>
          <p:cNvSpPr txBox="1"/>
          <p:nvPr userDrawn="1">
            <p:custDataLst>
              <p:tags r:id="rId9"/>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31" name="Executive Summary" hidden="1"/>
          <p:cNvSpPr txBox="1"/>
          <p:nvPr userDrawn="1">
            <p:custDataLst>
              <p:tags r:id="rId10"/>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26" name="Draft stamp"/>
          <p:cNvSpPr txBox="1"/>
          <p:nvPr userDrawn="1">
            <p:custDataLst>
              <p:tags r:id="rId11"/>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19" name="Section Header"/>
          <p:cNvSpPr txBox="1"/>
          <p:nvPr userDrawn="1">
            <p:custDataLst>
              <p:tags r:id="rId12"/>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25" name="Date/Filepath" hidden="1"/>
          <p:cNvSpPr txBox="1"/>
          <p:nvPr userDrawn="1">
            <p:custDataLst>
              <p:tags r:id="rId13"/>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17"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2" name="Title 23"/>
          <p:cNvSpPr>
            <a:spLocks noGrp="1"/>
          </p:cNvSpPr>
          <p:nvPr>
            <p:ph type="title" hasCustomPrompt="1"/>
          </p:nvPr>
        </p:nvSpPr>
        <p:spPr/>
        <p:txBody>
          <a:bodyPr/>
          <a:lstStyle/>
          <a:p>
            <a:r>
              <a:rPr lang="en-US" altLang="zh-HK" dirty="0"/>
              <a:t>Insert banner statement here</a:t>
            </a:r>
            <a:endParaRPr lang="zh-HK" altLang="en-US" dirty="0"/>
          </a:p>
        </p:txBody>
      </p:sp>
      <p:sp>
        <p:nvSpPr>
          <p:cNvPr id="16" name="Content Placeholder 2"/>
          <p:cNvSpPr>
            <a:spLocks noGrp="1"/>
          </p:cNvSpPr>
          <p:nvPr>
            <p:ph sz="quarter" idx="10"/>
            <p:custDataLst>
              <p:tags r:id="rId2"/>
            </p:custDataLst>
          </p:nvPr>
        </p:nvSpPr>
        <p:spPr>
          <a:xfrm>
            <a:off x="642851" y="1952513"/>
            <a:ext cx="5364480" cy="3896958"/>
          </a:xfrm>
        </p:spPr>
        <p:txBody>
          <a:bodyPr/>
          <a:lstStyle/>
          <a:p>
            <a:pPr lvl="0"/>
            <a:r>
              <a:rPr lang="en-US" altLang="zh-HK" dirty="0"/>
              <a:t>Click to edit Master text styles</a:t>
            </a:r>
            <a:endParaRPr lang="en-US" altLang="zh-HK" dirty="0"/>
          </a:p>
          <a:p>
            <a:pPr lvl="1"/>
            <a:r>
              <a:rPr lang="en-US" altLang="zh-HK" dirty="0"/>
              <a:t>Second level</a:t>
            </a:r>
            <a:endParaRPr lang="en-US" altLang="zh-HK" dirty="0"/>
          </a:p>
          <a:p>
            <a:pPr lvl="2"/>
            <a:r>
              <a:rPr lang="en-US" altLang="zh-HK" dirty="0"/>
              <a:t>Third level</a:t>
            </a:r>
            <a:endParaRPr lang="en-US" altLang="zh-HK" dirty="0"/>
          </a:p>
          <a:p>
            <a:pPr lvl="3"/>
            <a:r>
              <a:rPr lang="en-US" altLang="zh-HK" dirty="0"/>
              <a:t>Fourth level</a:t>
            </a:r>
            <a:endParaRPr lang="en-US" altLang="zh-HK" dirty="0"/>
          </a:p>
          <a:p>
            <a:pPr lvl="4"/>
            <a:r>
              <a:rPr lang="en-US" altLang="zh-HK" dirty="0"/>
              <a:t>Fifth level</a:t>
            </a:r>
            <a:endParaRPr lang="zh-HK" altLang="en-US" dirty="0"/>
          </a:p>
        </p:txBody>
      </p:sp>
      <p:sp>
        <p:nvSpPr>
          <p:cNvPr id="18" name="Content Placeholder 3"/>
          <p:cNvSpPr>
            <a:spLocks noGrp="1"/>
          </p:cNvSpPr>
          <p:nvPr>
            <p:ph sz="quarter" idx="11"/>
            <p:custDataLst>
              <p:tags r:id="rId3"/>
            </p:custDataLst>
          </p:nvPr>
        </p:nvSpPr>
        <p:spPr>
          <a:xfrm>
            <a:off x="6184669" y="1952513"/>
            <a:ext cx="5364480" cy="1879899"/>
          </a:xfrm>
        </p:spPr>
        <p:txBody>
          <a:bodyPr/>
          <a:lstStyle/>
          <a:p>
            <a:pPr lvl="0"/>
            <a:r>
              <a:rPr lang="en-US" altLang="zh-HK" dirty="0"/>
              <a:t>Click to edit Master text styles</a:t>
            </a:r>
            <a:endParaRPr lang="en-US" altLang="zh-HK" dirty="0"/>
          </a:p>
          <a:p>
            <a:pPr lvl="1"/>
            <a:r>
              <a:rPr lang="en-US" altLang="zh-HK" dirty="0"/>
              <a:t>Second level</a:t>
            </a:r>
            <a:endParaRPr lang="en-US" altLang="zh-HK" dirty="0"/>
          </a:p>
          <a:p>
            <a:pPr lvl="2"/>
            <a:r>
              <a:rPr lang="en-US" altLang="zh-HK" dirty="0"/>
              <a:t>Third level</a:t>
            </a:r>
            <a:endParaRPr lang="en-US" altLang="zh-HK" dirty="0"/>
          </a:p>
          <a:p>
            <a:pPr lvl="3"/>
            <a:r>
              <a:rPr lang="en-US" altLang="zh-HK" dirty="0"/>
              <a:t>Fourth level</a:t>
            </a:r>
            <a:endParaRPr lang="en-US" altLang="zh-HK" dirty="0"/>
          </a:p>
          <a:p>
            <a:pPr lvl="4"/>
            <a:r>
              <a:rPr lang="en-US" altLang="zh-HK" dirty="0"/>
              <a:t>Fifth level</a:t>
            </a:r>
            <a:endParaRPr lang="zh-HK" altLang="en-US" dirty="0"/>
          </a:p>
        </p:txBody>
      </p:sp>
      <p:sp>
        <p:nvSpPr>
          <p:cNvPr id="20" name="Content Placeholder 4"/>
          <p:cNvSpPr>
            <a:spLocks noGrp="1"/>
          </p:cNvSpPr>
          <p:nvPr>
            <p:ph sz="quarter" idx="12"/>
            <p:custDataLst>
              <p:tags r:id="rId4"/>
            </p:custDataLst>
          </p:nvPr>
        </p:nvSpPr>
        <p:spPr>
          <a:xfrm>
            <a:off x="6184669" y="3969572"/>
            <a:ext cx="5364480" cy="1879899"/>
          </a:xfrm>
        </p:spPr>
        <p:txBody>
          <a:bodyPr/>
          <a:lstStyle/>
          <a:p>
            <a:pPr lvl="0"/>
            <a:r>
              <a:rPr lang="en-US" altLang="zh-HK" dirty="0"/>
              <a:t>Click to edit Master text styles</a:t>
            </a:r>
            <a:endParaRPr lang="en-US" altLang="zh-HK" dirty="0"/>
          </a:p>
          <a:p>
            <a:pPr lvl="1"/>
            <a:r>
              <a:rPr lang="en-US" altLang="zh-HK" dirty="0"/>
              <a:t>Second level</a:t>
            </a:r>
            <a:endParaRPr lang="en-US" altLang="zh-HK" dirty="0"/>
          </a:p>
          <a:p>
            <a:pPr lvl="2"/>
            <a:r>
              <a:rPr lang="en-US" altLang="zh-HK" dirty="0"/>
              <a:t>Third level</a:t>
            </a:r>
            <a:endParaRPr lang="en-US" altLang="zh-HK" dirty="0"/>
          </a:p>
          <a:p>
            <a:pPr lvl="3"/>
            <a:r>
              <a:rPr lang="en-US" altLang="zh-HK" dirty="0"/>
              <a:t>Fourth level</a:t>
            </a:r>
            <a:endParaRPr lang="en-US" altLang="zh-HK" dirty="0"/>
          </a:p>
          <a:p>
            <a:pPr lvl="4"/>
            <a:r>
              <a:rPr lang="en-US" altLang="zh-HK" dirty="0"/>
              <a:t>Fifth level</a:t>
            </a:r>
            <a:endParaRPr lang="zh-HK" altLang="en-US" dirty="0"/>
          </a:p>
        </p:txBody>
      </p:sp>
      <p:sp>
        <p:nvSpPr>
          <p:cNvPr id="22" name="Page Number"/>
          <p:cNvSpPr txBox="1"/>
          <p:nvPr userDrawn="1">
            <p:custDataLst>
              <p:tags r:id="rId5"/>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21"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25" name="Report Date"/>
          <p:cNvSpPr txBox="1"/>
          <p:nvPr userDrawn="1">
            <p:custDataLst>
              <p:tags r:id="rId6"/>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23" name="Section Footer"/>
          <p:cNvSpPr txBox="1"/>
          <p:nvPr userDrawn="1">
            <p:custDataLst>
              <p:tags r:id="rId7"/>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27" name="Disclaimer" hidden="1"/>
          <p:cNvSpPr txBox="1"/>
          <p:nvPr userDrawn="1">
            <p:custDataLst>
              <p:tags r:id="rId8"/>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26" name="Presentation Disclaimer" hidden="1"/>
          <p:cNvSpPr txBox="1"/>
          <p:nvPr userDrawn="1">
            <p:custDataLst>
              <p:tags r:id="rId9"/>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24" name="Executive Summary" hidden="1"/>
          <p:cNvSpPr txBox="1"/>
          <p:nvPr userDrawn="1">
            <p:custDataLst>
              <p:tags r:id="rId10"/>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19" name="Draft stamp"/>
          <p:cNvSpPr txBox="1"/>
          <p:nvPr userDrawn="1">
            <p:custDataLst>
              <p:tags r:id="rId11"/>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15" name="Section Header"/>
          <p:cNvSpPr txBox="1"/>
          <p:nvPr userDrawn="1">
            <p:custDataLst>
              <p:tags r:id="rId12"/>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17" name="Date/Filepath" hidden="1"/>
          <p:cNvSpPr txBox="1"/>
          <p:nvPr userDrawn="1">
            <p:custDataLst>
              <p:tags r:id="rId13"/>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29"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1" name="Title 23"/>
          <p:cNvSpPr>
            <a:spLocks noGrp="1"/>
          </p:cNvSpPr>
          <p:nvPr>
            <p:ph type="title" hasCustomPrompt="1"/>
          </p:nvPr>
        </p:nvSpPr>
        <p:spPr/>
        <p:txBody>
          <a:bodyPr/>
          <a:lstStyle/>
          <a:p>
            <a:r>
              <a:rPr lang="en-US" altLang="zh-HK" noProof="0" dirty="0"/>
              <a:t>Insert banner statement here</a:t>
            </a:r>
            <a:endParaRPr lang="zh-HK" altLang="en-US" dirty="0"/>
          </a:p>
        </p:txBody>
      </p:sp>
      <p:sp>
        <p:nvSpPr>
          <p:cNvPr id="34" name="Content Placeholder 2"/>
          <p:cNvSpPr>
            <a:spLocks noGrp="1"/>
          </p:cNvSpPr>
          <p:nvPr>
            <p:ph sz="quarter" idx="24"/>
            <p:custDataLst>
              <p:tags r:id="rId2"/>
            </p:custDataLst>
          </p:nvPr>
        </p:nvSpPr>
        <p:spPr>
          <a:xfrm>
            <a:off x="642851" y="1952513"/>
            <a:ext cx="3513513" cy="3896958"/>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6" name="Content Placeholder 3"/>
          <p:cNvSpPr>
            <a:spLocks noGrp="1"/>
          </p:cNvSpPr>
          <p:nvPr>
            <p:ph sz="quarter" idx="25"/>
            <p:custDataLst>
              <p:tags r:id="rId3"/>
            </p:custDataLst>
          </p:nvPr>
        </p:nvSpPr>
        <p:spPr>
          <a:xfrm>
            <a:off x="4344785" y="1952513"/>
            <a:ext cx="3513513" cy="3896958"/>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8" name="Content Placeholder 4"/>
          <p:cNvSpPr>
            <a:spLocks noGrp="1"/>
          </p:cNvSpPr>
          <p:nvPr>
            <p:ph sz="quarter" idx="26"/>
            <p:custDataLst>
              <p:tags r:id="rId4"/>
            </p:custDataLst>
          </p:nvPr>
        </p:nvSpPr>
        <p:spPr>
          <a:xfrm>
            <a:off x="8035636" y="1952513"/>
            <a:ext cx="3513513" cy="3896958"/>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27" name="Page Number"/>
          <p:cNvSpPr txBox="1"/>
          <p:nvPr userDrawn="1">
            <p:custDataLst>
              <p:tags r:id="rId5"/>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26"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31" name="Report Date"/>
          <p:cNvSpPr txBox="1"/>
          <p:nvPr userDrawn="1">
            <p:custDataLst>
              <p:tags r:id="rId6"/>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29" name="Section Footer"/>
          <p:cNvSpPr txBox="1"/>
          <p:nvPr userDrawn="1">
            <p:custDataLst>
              <p:tags r:id="rId7"/>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17" name="Disclaimer" hidden="1"/>
          <p:cNvSpPr txBox="1"/>
          <p:nvPr userDrawn="1">
            <p:custDataLst>
              <p:tags r:id="rId8"/>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32" name="Presentation Disclaimer" hidden="1"/>
          <p:cNvSpPr txBox="1"/>
          <p:nvPr userDrawn="1">
            <p:custDataLst>
              <p:tags r:id="rId9"/>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30" name="Executive Summary" hidden="1"/>
          <p:cNvSpPr txBox="1"/>
          <p:nvPr userDrawn="1">
            <p:custDataLst>
              <p:tags r:id="rId10"/>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25" name="Draft stamp"/>
          <p:cNvSpPr txBox="1"/>
          <p:nvPr userDrawn="1">
            <p:custDataLst>
              <p:tags r:id="rId11"/>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18" name="Section Header"/>
          <p:cNvSpPr txBox="1"/>
          <p:nvPr userDrawn="1">
            <p:custDataLst>
              <p:tags r:id="rId12"/>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23" name="Date/Filepath" hidden="1"/>
          <p:cNvSpPr txBox="1"/>
          <p:nvPr userDrawn="1">
            <p:custDataLst>
              <p:tags r:id="rId13"/>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20"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21" name="Title 23"/>
          <p:cNvSpPr>
            <a:spLocks noGrp="1"/>
          </p:cNvSpPr>
          <p:nvPr>
            <p:ph type="title" hasCustomPrompt="1"/>
          </p:nvPr>
        </p:nvSpPr>
        <p:spPr/>
        <p:txBody>
          <a:bodyPr/>
          <a:lstStyle/>
          <a:p>
            <a:r>
              <a:rPr lang="en-US" altLang="zh-HK" noProof="0" dirty="0"/>
              <a:t>Insert banner statement here</a:t>
            </a:r>
            <a:endParaRPr lang="zh-HK" altLang="en-US" dirty="0"/>
          </a:p>
        </p:txBody>
      </p:sp>
      <p:sp>
        <p:nvSpPr>
          <p:cNvPr id="34" name="Content Placeholder 2"/>
          <p:cNvSpPr>
            <a:spLocks noGrp="1"/>
          </p:cNvSpPr>
          <p:nvPr>
            <p:ph sz="quarter" idx="24"/>
          </p:nvPr>
        </p:nvSpPr>
        <p:spPr>
          <a:xfrm>
            <a:off x="642851" y="1952513"/>
            <a:ext cx="5364480"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6" name="Content Placeholder 3"/>
          <p:cNvSpPr>
            <a:spLocks noGrp="1"/>
          </p:cNvSpPr>
          <p:nvPr>
            <p:ph sz="quarter" idx="25"/>
          </p:nvPr>
        </p:nvSpPr>
        <p:spPr>
          <a:xfrm>
            <a:off x="6184669" y="1952513"/>
            <a:ext cx="5364480"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8" name="Content Placeholder 4"/>
          <p:cNvSpPr>
            <a:spLocks noGrp="1"/>
          </p:cNvSpPr>
          <p:nvPr>
            <p:ph sz="quarter" idx="26"/>
          </p:nvPr>
        </p:nvSpPr>
        <p:spPr>
          <a:xfrm>
            <a:off x="642851" y="3969572"/>
            <a:ext cx="5364480"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40" name="Content Placeholder 5"/>
          <p:cNvSpPr>
            <a:spLocks noGrp="1"/>
          </p:cNvSpPr>
          <p:nvPr>
            <p:ph sz="quarter" idx="27"/>
          </p:nvPr>
        </p:nvSpPr>
        <p:spPr>
          <a:xfrm>
            <a:off x="6184669" y="3969572"/>
            <a:ext cx="5364480"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27" name="Page Number"/>
          <p:cNvSpPr txBox="1"/>
          <p:nvPr userDrawn="1">
            <p:custDataLst>
              <p:tags r:id="rId2"/>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26"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31" name="Report Date"/>
          <p:cNvSpPr txBox="1"/>
          <p:nvPr userDrawn="1">
            <p:custDataLst>
              <p:tags r:id="rId3"/>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29" name="Section Footer"/>
          <p:cNvSpPr txBox="1"/>
          <p:nvPr userDrawn="1">
            <p:custDataLst>
              <p:tags r:id="rId4"/>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18" name="Disclaimer" hidden="1"/>
          <p:cNvSpPr txBox="1"/>
          <p:nvPr userDrawn="1">
            <p:custDataLst>
              <p:tags r:id="rId5"/>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33" name="Presentation Disclaimer" hidden="1"/>
          <p:cNvSpPr txBox="1"/>
          <p:nvPr userDrawn="1">
            <p:custDataLst>
              <p:tags r:id="rId6"/>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30" name="Executive Summary" hidden="1"/>
          <p:cNvSpPr txBox="1"/>
          <p:nvPr userDrawn="1">
            <p:custDataLst>
              <p:tags r:id="rId7"/>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32" name="Draft stamp"/>
          <p:cNvSpPr txBox="1"/>
          <p:nvPr userDrawn="1">
            <p:custDataLst>
              <p:tags r:id="rId8"/>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19" name="Section Header"/>
          <p:cNvSpPr txBox="1"/>
          <p:nvPr userDrawn="1">
            <p:custDataLst>
              <p:tags r:id="rId9"/>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24" name="Date/Filepath" hidden="1"/>
          <p:cNvSpPr txBox="1"/>
          <p:nvPr userDrawn="1">
            <p:custDataLst>
              <p:tags r:id="rId10"/>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22"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2" name="Title 23"/>
          <p:cNvSpPr>
            <a:spLocks noGrp="1"/>
          </p:cNvSpPr>
          <p:nvPr>
            <p:ph type="title" hasCustomPrompt="1"/>
          </p:nvPr>
        </p:nvSpPr>
        <p:spPr/>
        <p:txBody>
          <a:bodyPr/>
          <a:lstStyle/>
          <a:p>
            <a:r>
              <a:rPr lang="en-US" altLang="zh-HK" noProof="0" dirty="0"/>
              <a:t>Insert banner statement here</a:t>
            </a:r>
            <a:endParaRPr lang="zh-HK" altLang="en-US" dirty="0"/>
          </a:p>
        </p:txBody>
      </p:sp>
      <p:sp>
        <p:nvSpPr>
          <p:cNvPr id="16" name="Content Placeholder 2"/>
          <p:cNvSpPr>
            <a:spLocks noGrp="1"/>
          </p:cNvSpPr>
          <p:nvPr>
            <p:ph sz="quarter" idx="10"/>
          </p:nvPr>
        </p:nvSpPr>
        <p:spPr>
          <a:xfrm>
            <a:off x="642851" y="1952513"/>
            <a:ext cx="10906298" cy="1879899"/>
          </a:xfrm>
        </p:spPr>
        <p:txBody>
          <a:bodyPr/>
          <a:lstStyle/>
          <a:p>
            <a:pPr lvl="0"/>
            <a:r>
              <a:rPr lang="en-US" altLang="zh-HK" dirty="0"/>
              <a:t>Click to edit Master text styles</a:t>
            </a:r>
            <a:endParaRPr lang="en-US" altLang="zh-HK" dirty="0"/>
          </a:p>
          <a:p>
            <a:pPr lvl="1"/>
            <a:r>
              <a:rPr lang="en-US" altLang="zh-HK" dirty="0"/>
              <a:t>Second level</a:t>
            </a:r>
            <a:endParaRPr lang="en-US" altLang="zh-HK" dirty="0"/>
          </a:p>
          <a:p>
            <a:pPr lvl="2"/>
            <a:r>
              <a:rPr lang="en-US" altLang="zh-HK" dirty="0"/>
              <a:t>Third level</a:t>
            </a:r>
            <a:endParaRPr lang="en-US" altLang="zh-HK" dirty="0"/>
          </a:p>
          <a:p>
            <a:pPr lvl="3"/>
            <a:r>
              <a:rPr lang="en-US" altLang="zh-HK" dirty="0"/>
              <a:t>Fourth level</a:t>
            </a:r>
            <a:endParaRPr lang="en-US" altLang="zh-HK" dirty="0"/>
          </a:p>
          <a:p>
            <a:pPr lvl="4"/>
            <a:r>
              <a:rPr lang="en-US" altLang="zh-HK" dirty="0"/>
              <a:t>Fifth level</a:t>
            </a:r>
            <a:endParaRPr lang="zh-HK" altLang="en-US" dirty="0"/>
          </a:p>
        </p:txBody>
      </p:sp>
      <p:sp>
        <p:nvSpPr>
          <p:cNvPr id="18" name="Content Placeholder 3"/>
          <p:cNvSpPr>
            <a:spLocks noGrp="1"/>
          </p:cNvSpPr>
          <p:nvPr>
            <p:ph sz="quarter" idx="11"/>
          </p:nvPr>
        </p:nvSpPr>
        <p:spPr>
          <a:xfrm>
            <a:off x="642851" y="3969572"/>
            <a:ext cx="5364480" cy="1879899"/>
          </a:xfrm>
        </p:spPr>
        <p:txBody>
          <a:bodyPr/>
          <a:lstStyle/>
          <a:p>
            <a:pPr lvl="0"/>
            <a:r>
              <a:rPr lang="en-US" altLang="zh-HK" dirty="0"/>
              <a:t>Click to edit Master text styles</a:t>
            </a:r>
            <a:endParaRPr lang="en-US" altLang="zh-HK" dirty="0"/>
          </a:p>
          <a:p>
            <a:pPr lvl="1"/>
            <a:r>
              <a:rPr lang="en-US" altLang="zh-HK" dirty="0"/>
              <a:t>Second level</a:t>
            </a:r>
            <a:endParaRPr lang="en-US" altLang="zh-HK" dirty="0"/>
          </a:p>
          <a:p>
            <a:pPr lvl="2"/>
            <a:r>
              <a:rPr lang="en-US" altLang="zh-HK" dirty="0"/>
              <a:t>Third level</a:t>
            </a:r>
            <a:endParaRPr lang="en-US" altLang="zh-HK" dirty="0"/>
          </a:p>
          <a:p>
            <a:pPr lvl="3"/>
            <a:r>
              <a:rPr lang="en-US" altLang="zh-HK" dirty="0"/>
              <a:t>Fourth level</a:t>
            </a:r>
            <a:endParaRPr lang="en-US" altLang="zh-HK" dirty="0"/>
          </a:p>
          <a:p>
            <a:pPr lvl="4"/>
            <a:r>
              <a:rPr lang="en-US" altLang="zh-HK" dirty="0"/>
              <a:t>Fifth level</a:t>
            </a:r>
            <a:endParaRPr lang="zh-HK" altLang="en-US" dirty="0"/>
          </a:p>
        </p:txBody>
      </p:sp>
      <p:sp>
        <p:nvSpPr>
          <p:cNvPr id="20" name="Content Placeholder 4"/>
          <p:cNvSpPr>
            <a:spLocks noGrp="1"/>
          </p:cNvSpPr>
          <p:nvPr>
            <p:ph sz="quarter" idx="12"/>
          </p:nvPr>
        </p:nvSpPr>
        <p:spPr>
          <a:xfrm>
            <a:off x="6184669" y="3969572"/>
            <a:ext cx="5364480" cy="1879899"/>
          </a:xfrm>
        </p:spPr>
        <p:txBody>
          <a:bodyPr/>
          <a:lstStyle/>
          <a:p>
            <a:pPr lvl="0"/>
            <a:r>
              <a:rPr lang="en-US" altLang="zh-HK" dirty="0"/>
              <a:t>Click to edit Master text styles</a:t>
            </a:r>
            <a:endParaRPr lang="en-US" altLang="zh-HK" dirty="0"/>
          </a:p>
          <a:p>
            <a:pPr lvl="1"/>
            <a:r>
              <a:rPr lang="en-US" altLang="zh-HK" dirty="0"/>
              <a:t>Second level</a:t>
            </a:r>
            <a:endParaRPr lang="en-US" altLang="zh-HK" dirty="0"/>
          </a:p>
          <a:p>
            <a:pPr lvl="2"/>
            <a:r>
              <a:rPr lang="en-US" altLang="zh-HK" dirty="0"/>
              <a:t>Third level</a:t>
            </a:r>
            <a:endParaRPr lang="en-US" altLang="zh-HK" dirty="0"/>
          </a:p>
          <a:p>
            <a:pPr lvl="3"/>
            <a:r>
              <a:rPr lang="en-US" altLang="zh-HK" dirty="0"/>
              <a:t>Fourth level</a:t>
            </a:r>
            <a:endParaRPr lang="en-US" altLang="zh-HK" dirty="0"/>
          </a:p>
          <a:p>
            <a:pPr lvl="4"/>
            <a:r>
              <a:rPr lang="en-US" altLang="zh-HK" dirty="0"/>
              <a:t>Fifth level</a:t>
            </a:r>
            <a:endParaRPr lang="zh-HK" altLang="en-US" dirty="0"/>
          </a:p>
        </p:txBody>
      </p:sp>
      <p:sp>
        <p:nvSpPr>
          <p:cNvPr id="22" name="Page Number"/>
          <p:cNvSpPr txBox="1"/>
          <p:nvPr userDrawn="1">
            <p:custDataLst>
              <p:tags r:id="rId2"/>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21"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25" name="Report Date"/>
          <p:cNvSpPr txBox="1"/>
          <p:nvPr userDrawn="1">
            <p:custDataLst>
              <p:tags r:id="rId3"/>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23" name="Section Footer"/>
          <p:cNvSpPr txBox="1"/>
          <p:nvPr userDrawn="1">
            <p:custDataLst>
              <p:tags r:id="rId4"/>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27" name="Disclaimer" hidden="1"/>
          <p:cNvSpPr txBox="1"/>
          <p:nvPr userDrawn="1">
            <p:custDataLst>
              <p:tags r:id="rId5"/>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26" name="Presentation Disclaimer" hidden="1"/>
          <p:cNvSpPr txBox="1"/>
          <p:nvPr userDrawn="1">
            <p:custDataLst>
              <p:tags r:id="rId6"/>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24" name="Executive Summary" hidden="1"/>
          <p:cNvSpPr txBox="1"/>
          <p:nvPr userDrawn="1">
            <p:custDataLst>
              <p:tags r:id="rId7"/>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19" name="Draft stamp"/>
          <p:cNvSpPr txBox="1"/>
          <p:nvPr userDrawn="1">
            <p:custDataLst>
              <p:tags r:id="rId8"/>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15" name="Section Header"/>
          <p:cNvSpPr txBox="1"/>
          <p:nvPr userDrawn="1">
            <p:custDataLst>
              <p:tags r:id="rId9"/>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17" name="Date/Filepath" hidden="1"/>
          <p:cNvSpPr txBox="1"/>
          <p:nvPr userDrawn="1">
            <p:custDataLst>
              <p:tags r:id="rId10"/>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29"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2" name="Title 23"/>
          <p:cNvSpPr>
            <a:spLocks noGrp="1"/>
          </p:cNvSpPr>
          <p:nvPr>
            <p:ph type="title" hasCustomPrompt="1"/>
          </p:nvPr>
        </p:nvSpPr>
        <p:spPr/>
        <p:txBody>
          <a:bodyPr/>
          <a:lstStyle/>
          <a:p>
            <a:r>
              <a:rPr lang="en-US" altLang="zh-HK" noProof="0" dirty="0"/>
              <a:t>Insert banner statement here</a:t>
            </a:r>
            <a:endParaRPr lang="zh-HK" altLang="en-US" dirty="0"/>
          </a:p>
        </p:txBody>
      </p:sp>
      <p:sp>
        <p:nvSpPr>
          <p:cNvPr id="16" name="Content Placeholder 2"/>
          <p:cNvSpPr>
            <a:spLocks noGrp="1"/>
          </p:cNvSpPr>
          <p:nvPr>
            <p:ph sz="quarter" idx="10"/>
          </p:nvPr>
        </p:nvSpPr>
        <p:spPr>
          <a:xfrm>
            <a:off x="642850" y="1952513"/>
            <a:ext cx="5364480" cy="1879899"/>
          </a:xfrm>
        </p:spPr>
        <p:txBody>
          <a:bodyPr/>
          <a:lstStyle/>
          <a:p>
            <a:pPr lvl="0"/>
            <a:r>
              <a:rPr lang="en-US" altLang="zh-HK" dirty="0"/>
              <a:t>Click to edit Master text styles</a:t>
            </a:r>
            <a:endParaRPr lang="en-US" altLang="zh-HK" dirty="0"/>
          </a:p>
          <a:p>
            <a:pPr lvl="1"/>
            <a:r>
              <a:rPr lang="en-US" altLang="zh-HK" dirty="0"/>
              <a:t>Second level</a:t>
            </a:r>
            <a:endParaRPr lang="en-US" altLang="zh-HK" dirty="0"/>
          </a:p>
          <a:p>
            <a:pPr lvl="2"/>
            <a:r>
              <a:rPr lang="en-US" altLang="zh-HK" dirty="0"/>
              <a:t>Third level</a:t>
            </a:r>
            <a:endParaRPr lang="en-US" altLang="zh-HK" dirty="0"/>
          </a:p>
          <a:p>
            <a:pPr lvl="3"/>
            <a:r>
              <a:rPr lang="en-US" altLang="zh-HK" dirty="0"/>
              <a:t>Fourth level</a:t>
            </a:r>
            <a:endParaRPr lang="en-US" altLang="zh-HK" dirty="0"/>
          </a:p>
          <a:p>
            <a:pPr lvl="4"/>
            <a:r>
              <a:rPr lang="en-US" altLang="zh-HK" dirty="0"/>
              <a:t>Fifth level</a:t>
            </a:r>
            <a:endParaRPr lang="zh-HK" altLang="en-US" dirty="0"/>
          </a:p>
        </p:txBody>
      </p:sp>
      <p:sp>
        <p:nvSpPr>
          <p:cNvPr id="18" name="Content Placeholder 3"/>
          <p:cNvSpPr>
            <a:spLocks noGrp="1"/>
          </p:cNvSpPr>
          <p:nvPr>
            <p:ph sz="quarter" idx="11"/>
          </p:nvPr>
        </p:nvSpPr>
        <p:spPr>
          <a:xfrm>
            <a:off x="6184669" y="1952513"/>
            <a:ext cx="5364480" cy="1879899"/>
          </a:xfrm>
        </p:spPr>
        <p:txBody>
          <a:bodyPr/>
          <a:lstStyle/>
          <a:p>
            <a:pPr lvl="0"/>
            <a:r>
              <a:rPr lang="en-US" altLang="zh-HK" dirty="0"/>
              <a:t>Click to edit Master text styles</a:t>
            </a:r>
            <a:endParaRPr lang="en-US" altLang="zh-HK" dirty="0"/>
          </a:p>
          <a:p>
            <a:pPr lvl="1"/>
            <a:r>
              <a:rPr lang="en-US" altLang="zh-HK" dirty="0"/>
              <a:t>Second level</a:t>
            </a:r>
            <a:endParaRPr lang="en-US" altLang="zh-HK" dirty="0"/>
          </a:p>
          <a:p>
            <a:pPr lvl="2"/>
            <a:r>
              <a:rPr lang="en-US" altLang="zh-HK" dirty="0"/>
              <a:t>Third level</a:t>
            </a:r>
            <a:endParaRPr lang="en-US" altLang="zh-HK" dirty="0"/>
          </a:p>
          <a:p>
            <a:pPr lvl="3"/>
            <a:r>
              <a:rPr lang="en-US" altLang="zh-HK" dirty="0"/>
              <a:t>Fourth level</a:t>
            </a:r>
            <a:endParaRPr lang="en-US" altLang="zh-HK" dirty="0"/>
          </a:p>
          <a:p>
            <a:pPr lvl="4"/>
            <a:r>
              <a:rPr lang="en-US" altLang="zh-HK" dirty="0"/>
              <a:t>Fifth level</a:t>
            </a:r>
            <a:endParaRPr lang="zh-HK" altLang="en-US" dirty="0"/>
          </a:p>
        </p:txBody>
      </p:sp>
      <p:sp>
        <p:nvSpPr>
          <p:cNvPr id="20" name="Content Placeholder 4"/>
          <p:cNvSpPr>
            <a:spLocks noGrp="1"/>
          </p:cNvSpPr>
          <p:nvPr>
            <p:ph sz="quarter" idx="12"/>
          </p:nvPr>
        </p:nvSpPr>
        <p:spPr>
          <a:xfrm>
            <a:off x="642696" y="3969572"/>
            <a:ext cx="10906298" cy="1879899"/>
          </a:xfrm>
        </p:spPr>
        <p:txBody>
          <a:bodyPr/>
          <a:lstStyle/>
          <a:p>
            <a:pPr lvl="0"/>
            <a:r>
              <a:rPr lang="en-US" altLang="zh-HK" dirty="0"/>
              <a:t>Click to edit Master text styles</a:t>
            </a:r>
            <a:endParaRPr lang="en-US" altLang="zh-HK" dirty="0"/>
          </a:p>
          <a:p>
            <a:pPr lvl="1"/>
            <a:r>
              <a:rPr lang="en-US" altLang="zh-HK" dirty="0"/>
              <a:t>Second level</a:t>
            </a:r>
            <a:endParaRPr lang="en-US" altLang="zh-HK" dirty="0"/>
          </a:p>
          <a:p>
            <a:pPr lvl="2"/>
            <a:r>
              <a:rPr lang="en-US" altLang="zh-HK" dirty="0"/>
              <a:t>Third level</a:t>
            </a:r>
            <a:endParaRPr lang="en-US" altLang="zh-HK" dirty="0"/>
          </a:p>
          <a:p>
            <a:pPr lvl="3"/>
            <a:r>
              <a:rPr lang="en-US" altLang="zh-HK" dirty="0"/>
              <a:t>Fourth level</a:t>
            </a:r>
            <a:endParaRPr lang="en-US" altLang="zh-HK" dirty="0"/>
          </a:p>
          <a:p>
            <a:pPr lvl="4"/>
            <a:r>
              <a:rPr lang="en-US" altLang="zh-HK" dirty="0"/>
              <a:t>Fifth level</a:t>
            </a:r>
            <a:endParaRPr lang="zh-HK" altLang="en-US" dirty="0"/>
          </a:p>
        </p:txBody>
      </p:sp>
      <p:sp>
        <p:nvSpPr>
          <p:cNvPr id="22" name="Page Number"/>
          <p:cNvSpPr txBox="1"/>
          <p:nvPr userDrawn="1">
            <p:custDataLst>
              <p:tags r:id="rId2"/>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21"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25" name="Report Date"/>
          <p:cNvSpPr txBox="1"/>
          <p:nvPr userDrawn="1">
            <p:custDataLst>
              <p:tags r:id="rId3"/>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23" name="Section Footer"/>
          <p:cNvSpPr txBox="1"/>
          <p:nvPr userDrawn="1">
            <p:custDataLst>
              <p:tags r:id="rId4"/>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27" name="Disclaimer" hidden="1"/>
          <p:cNvSpPr txBox="1"/>
          <p:nvPr userDrawn="1">
            <p:custDataLst>
              <p:tags r:id="rId5"/>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26" name="Presentation Disclaimer" hidden="1"/>
          <p:cNvSpPr txBox="1"/>
          <p:nvPr userDrawn="1">
            <p:custDataLst>
              <p:tags r:id="rId6"/>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24" name="Executive Summary" hidden="1"/>
          <p:cNvSpPr txBox="1"/>
          <p:nvPr userDrawn="1">
            <p:custDataLst>
              <p:tags r:id="rId7"/>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19" name="Draft stamp"/>
          <p:cNvSpPr txBox="1"/>
          <p:nvPr userDrawn="1">
            <p:custDataLst>
              <p:tags r:id="rId8"/>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15" name="Section Header"/>
          <p:cNvSpPr txBox="1"/>
          <p:nvPr userDrawn="1">
            <p:custDataLst>
              <p:tags r:id="rId9"/>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17" name="Date/Filepath" hidden="1"/>
          <p:cNvSpPr txBox="1"/>
          <p:nvPr userDrawn="1">
            <p:custDataLst>
              <p:tags r:id="rId10"/>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29"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22" name="Title 23"/>
          <p:cNvSpPr>
            <a:spLocks noGrp="1"/>
          </p:cNvSpPr>
          <p:nvPr>
            <p:ph type="title" hasCustomPrompt="1"/>
          </p:nvPr>
        </p:nvSpPr>
        <p:spPr/>
        <p:txBody>
          <a:bodyPr/>
          <a:lstStyle/>
          <a:p>
            <a:r>
              <a:rPr lang="en-US" altLang="zh-HK" noProof="0" dirty="0"/>
              <a:t>Insert banner statement here</a:t>
            </a:r>
            <a:endParaRPr lang="zh-HK" altLang="en-US" dirty="0"/>
          </a:p>
        </p:txBody>
      </p:sp>
      <p:sp>
        <p:nvSpPr>
          <p:cNvPr id="34" name="Content Placeholder 2"/>
          <p:cNvSpPr>
            <a:spLocks noGrp="1"/>
          </p:cNvSpPr>
          <p:nvPr>
            <p:ph sz="quarter" idx="24"/>
          </p:nvPr>
        </p:nvSpPr>
        <p:spPr>
          <a:xfrm>
            <a:off x="642851" y="1952513"/>
            <a:ext cx="3513513"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6" name="Content Placeholder 3"/>
          <p:cNvSpPr>
            <a:spLocks noGrp="1"/>
          </p:cNvSpPr>
          <p:nvPr>
            <p:ph sz="quarter" idx="25"/>
          </p:nvPr>
        </p:nvSpPr>
        <p:spPr>
          <a:xfrm>
            <a:off x="4341899" y="1952513"/>
            <a:ext cx="3513513"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8" name="Content Placeholder 4"/>
          <p:cNvSpPr>
            <a:spLocks noGrp="1"/>
          </p:cNvSpPr>
          <p:nvPr>
            <p:ph sz="quarter" idx="26"/>
          </p:nvPr>
        </p:nvSpPr>
        <p:spPr>
          <a:xfrm>
            <a:off x="8035636" y="1952513"/>
            <a:ext cx="3513513"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40" name="Content Placeholder 5"/>
          <p:cNvSpPr>
            <a:spLocks noGrp="1"/>
          </p:cNvSpPr>
          <p:nvPr>
            <p:ph sz="quarter" idx="27"/>
          </p:nvPr>
        </p:nvSpPr>
        <p:spPr>
          <a:xfrm>
            <a:off x="642851" y="3969572"/>
            <a:ext cx="3513513"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42" name="Content Placeholder 6"/>
          <p:cNvSpPr>
            <a:spLocks noGrp="1"/>
          </p:cNvSpPr>
          <p:nvPr>
            <p:ph sz="quarter" idx="28"/>
          </p:nvPr>
        </p:nvSpPr>
        <p:spPr>
          <a:xfrm>
            <a:off x="4341899" y="3969572"/>
            <a:ext cx="3513513"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44" name="Content Placeholder 7"/>
          <p:cNvSpPr>
            <a:spLocks noGrp="1"/>
          </p:cNvSpPr>
          <p:nvPr>
            <p:ph sz="quarter" idx="29"/>
          </p:nvPr>
        </p:nvSpPr>
        <p:spPr>
          <a:xfrm>
            <a:off x="8035636" y="3969572"/>
            <a:ext cx="3513513" cy="1879899"/>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0" name="Page Number"/>
          <p:cNvSpPr txBox="1"/>
          <p:nvPr userDrawn="1">
            <p:custDataLst>
              <p:tags r:id="rId2"/>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29"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39" name="Report Date"/>
          <p:cNvSpPr txBox="1"/>
          <p:nvPr userDrawn="1">
            <p:custDataLst>
              <p:tags r:id="rId3"/>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31" name="Section Footer"/>
          <p:cNvSpPr txBox="1"/>
          <p:nvPr userDrawn="1">
            <p:custDataLst>
              <p:tags r:id="rId4"/>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20" name="Disclaimer" hidden="1"/>
          <p:cNvSpPr txBox="1"/>
          <p:nvPr userDrawn="1">
            <p:custDataLst>
              <p:tags r:id="rId5"/>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41" name="Presentation Disclaimer" hidden="1"/>
          <p:cNvSpPr txBox="1"/>
          <p:nvPr userDrawn="1">
            <p:custDataLst>
              <p:tags r:id="rId6"/>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32" name="Executive Summary" hidden="1"/>
          <p:cNvSpPr txBox="1"/>
          <p:nvPr userDrawn="1">
            <p:custDataLst>
              <p:tags r:id="rId7"/>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37" name="Draft stamp"/>
          <p:cNvSpPr txBox="1"/>
          <p:nvPr userDrawn="1">
            <p:custDataLst>
              <p:tags r:id="rId8"/>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21" name="Section Header"/>
          <p:cNvSpPr txBox="1"/>
          <p:nvPr userDrawn="1">
            <p:custDataLst>
              <p:tags r:id="rId9"/>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33" name="Date/Filepath" hidden="1"/>
          <p:cNvSpPr txBox="1"/>
          <p:nvPr userDrawn="1">
            <p:custDataLst>
              <p:tags r:id="rId10"/>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24"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15" name="Title 23"/>
          <p:cNvSpPr>
            <a:spLocks noGrp="1"/>
          </p:cNvSpPr>
          <p:nvPr>
            <p:ph type="title" hasCustomPrompt="1"/>
          </p:nvPr>
        </p:nvSpPr>
        <p:spPr/>
        <p:txBody>
          <a:bodyPr/>
          <a:lstStyle/>
          <a:p>
            <a:r>
              <a:rPr lang="en-US" altLang="zh-HK" noProof="0" dirty="0"/>
              <a:t>Insert banner statement here</a:t>
            </a:r>
            <a:endParaRPr lang="zh-HK" altLang="en-US" dirty="0"/>
          </a:p>
        </p:txBody>
      </p:sp>
      <p:sp>
        <p:nvSpPr>
          <p:cNvPr id="25" name="Page Number"/>
          <p:cNvSpPr txBox="1"/>
          <p:nvPr userDrawn="1">
            <p:custDataLst>
              <p:tags r:id="rId2"/>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24"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29" name="Report Date"/>
          <p:cNvSpPr txBox="1"/>
          <p:nvPr userDrawn="1">
            <p:custDataLst>
              <p:tags r:id="rId3"/>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26" name="Section Footer"/>
          <p:cNvSpPr txBox="1"/>
          <p:nvPr userDrawn="1">
            <p:custDataLst>
              <p:tags r:id="rId4"/>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16" name="Disclaimer" hidden="1"/>
          <p:cNvSpPr txBox="1"/>
          <p:nvPr userDrawn="1">
            <p:custDataLst>
              <p:tags r:id="rId5"/>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30" name="Presentation Disclaimer" hidden="1"/>
          <p:cNvSpPr txBox="1"/>
          <p:nvPr userDrawn="1">
            <p:custDataLst>
              <p:tags r:id="rId6"/>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27" name="Executive Summary" hidden="1"/>
          <p:cNvSpPr txBox="1"/>
          <p:nvPr userDrawn="1">
            <p:custDataLst>
              <p:tags r:id="rId7"/>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21" name="Draft stamp"/>
          <p:cNvSpPr txBox="1"/>
          <p:nvPr userDrawn="1">
            <p:custDataLst>
              <p:tags r:id="rId8"/>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14" name="Section Header"/>
          <p:cNvSpPr txBox="1"/>
          <p:nvPr userDrawn="1">
            <p:custDataLst>
              <p:tags r:id="rId9"/>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19" name="Date/Filepath" hidden="1"/>
          <p:cNvSpPr txBox="1"/>
          <p:nvPr userDrawn="1">
            <p:custDataLst>
              <p:tags r:id="rId10"/>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18"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3554" name="think-cell Slide" r:id="rId3" imgW="5715" imgH="5715" progId="TCLayout.ActiveDocument.1">
                  <p:embed/>
                </p:oleObj>
              </mc:Choice>
              <mc:Fallback>
                <p:oleObj name="think-cell Slide" r:id="rId3" imgW="5715" imgH="5715" progId="TCLayout.ActiveDocument.1">
                  <p:embed/>
                  <p:pic>
                    <p:nvPicPr>
                      <p:cNvPr id="0" name="图片 53515"/>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5" name="矩形 4"/>
          <p:cNvSpPr>
            <a:spLocks noChangeArrowheads="1"/>
          </p:cNvSpPr>
          <p:nvPr userDrawn="1"/>
        </p:nvSpPr>
        <p:spPr bwMode="auto">
          <a:xfrm>
            <a:off x="0" y="1484316"/>
            <a:ext cx="12192000" cy="4681537"/>
          </a:xfrm>
          <a:prstGeom prst="rect">
            <a:avLst/>
          </a:prstGeom>
          <a:solidFill>
            <a:srgbClr val="C00000"/>
          </a:solidFill>
          <a:ln w="9525" algn="ctr">
            <a:noFill/>
            <a:round/>
          </a:ln>
        </p:spPr>
        <p:txBody>
          <a:bodyPr/>
          <a:lstStyle/>
          <a:p>
            <a:pPr eaLnBrk="0" hangingPunct="0">
              <a:spcBef>
                <a:spcPct val="50000"/>
              </a:spcBef>
              <a:defRPr/>
            </a:pPr>
            <a:endParaRPr lang="zh-CN" altLang="en-US" sz="1100"/>
          </a:p>
        </p:txBody>
      </p:sp>
      <p:sp>
        <p:nvSpPr>
          <p:cNvPr id="8" name="文本占位符 7"/>
          <p:cNvSpPr>
            <a:spLocks noGrp="1"/>
          </p:cNvSpPr>
          <p:nvPr>
            <p:ph type="body" sz="quarter" idx="10"/>
          </p:nvPr>
        </p:nvSpPr>
        <p:spPr>
          <a:xfrm>
            <a:off x="1450529" y="2492375"/>
            <a:ext cx="9315464" cy="1296988"/>
          </a:xfrm>
          <a:prstGeom prst="rect">
            <a:avLst/>
          </a:prstGeom>
        </p:spPr>
        <p:txBody>
          <a:bodyPr/>
          <a:lstStyle>
            <a:lvl1pPr marL="0" indent="0" algn="ctr">
              <a:buNone/>
              <a:defRPr sz="4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
        <p:nvSpPr>
          <p:cNvPr id="10" name="文本占位符 9"/>
          <p:cNvSpPr>
            <a:spLocks noGrp="1"/>
          </p:cNvSpPr>
          <p:nvPr>
            <p:ph type="body" sz="quarter" idx="11"/>
          </p:nvPr>
        </p:nvSpPr>
        <p:spPr>
          <a:xfrm>
            <a:off x="7920836" y="5445927"/>
            <a:ext cx="3553349" cy="360363"/>
          </a:xfrm>
          <a:prstGeom prst="rect">
            <a:avLst/>
          </a:prstGeom>
        </p:spPr>
        <p:txBody>
          <a:bodyPr/>
          <a:lstStyle>
            <a:lvl1pPr marL="0" indent="0" algn="ctr">
              <a:buNone/>
              <a:defRPr sz="1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US" altLang="zh-HK" noProof="0" dirty="0"/>
              <a:t>Insert banner statement here</a:t>
            </a:r>
            <a:endParaRPr lang="zh-HK" altLang="en-US" noProof="0" dirty="0"/>
          </a:p>
        </p:txBody>
      </p:sp>
      <p:cxnSp>
        <p:nvCxnSpPr>
          <p:cNvPr id="7"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2"/>
            </p:custDataLst>
          </p:nvPr>
        </p:nvSpPr>
        <p:spPr>
          <a:xfrm>
            <a:off x="642851" y="1392767"/>
            <a:ext cx="10906298" cy="434509"/>
          </a:xfrm>
        </p:spPr>
        <p:txBody>
          <a:bodyPr wrap="square" tIns="0" bIns="0" anchor="t">
            <a:spAutoFit/>
          </a:bodyPr>
          <a:lstStyle>
            <a:lvl1pPr algn="l">
              <a:defRPr sz="2825" b="1" i="1" cap="none">
                <a:solidFill>
                  <a:schemeClr val="tx1"/>
                </a:solidFill>
              </a:defRPr>
            </a:lvl1pPr>
          </a:lstStyle>
          <a:p>
            <a:r>
              <a:rPr lang="en-US" altLang="zh-HK" noProof="0" dirty="0"/>
              <a:t>Click to add Section Divider Title</a:t>
            </a:r>
            <a:endParaRPr lang="zh-HK" altLang="en-US" noProof="0" dirty="0"/>
          </a:p>
        </p:txBody>
      </p:sp>
      <p:sp>
        <p:nvSpPr>
          <p:cNvPr id="9" name="Page Number"/>
          <p:cNvSpPr txBox="1"/>
          <p:nvPr userDrawn="1">
            <p:custDataLst>
              <p:tags r:id="rId3"/>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8"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6" name="Section No."/>
          <p:cNvSpPr>
            <a:spLocks noGrp="1"/>
          </p:cNvSpPr>
          <p:nvPr>
            <p:ph type="body" idx="1" hasCustomPrompt="1"/>
            <p:custDataLst>
              <p:tags r:id="rId4"/>
            </p:custDataLst>
          </p:nvPr>
        </p:nvSpPr>
        <p:spPr>
          <a:xfrm>
            <a:off x="642851" y="959294"/>
            <a:ext cx="10906298" cy="381176"/>
          </a:xfrm>
        </p:spPr>
        <p:txBody>
          <a:bodyPr wrap="none" tIns="0" bIns="0" anchor="t"/>
          <a:lstStyle>
            <a:lvl1pPr marL="0" indent="0">
              <a:spcAft>
                <a:spcPts val="0"/>
              </a:spcAft>
              <a:buNone/>
              <a:defRPr sz="2825" b="0" i="0">
                <a:solidFill>
                  <a:schemeClr val="tx1"/>
                </a:solidFill>
                <a:latin typeface="+mj-lt"/>
              </a:defRPr>
            </a:lvl1pPr>
            <a:lvl2pPr marL="449580" indent="0">
              <a:buNone/>
              <a:defRPr sz="1765">
                <a:solidFill>
                  <a:schemeClr val="tx1">
                    <a:tint val="75000"/>
                  </a:schemeClr>
                </a:solidFill>
              </a:defRPr>
            </a:lvl2pPr>
            <a:lvl3pPr marL="899160" indent="0">
              <a:buNone/>
              <a:defRPr sz="1590">
                <a:solidFill>
                  <a:schemeClr val="tx1">
                    <a:tint val="75000"/>
                  </a:schemeClr>
                </a:solidFill>
              </a:defRPr>
            </a:lvl3pPr>
            <a:lvl4pPr marL="1348740" indent="0">
              <a:buNone/>
              <a:defRPr sz="1410">
                <a:solidFill>
                  <a:schemeClr val="tx1">
                    <a:tint val="75000"/>
                  </a:schemeClr>
                </a:solidFill>
              </a:defRPr>
            </a:lvl4pPr>
            <a:lvl5pPr marL="1798320" indent="0">
              <a:buNone/>
              <a:defRPr sz="1410">
                <a:solidFill>
                  <a:schemeClr val="tx1">
                    <a:tint val="75000"/>
                  </a:schemeClr>
                </a:solidFill>
              </a:defRPr>
            </a:lvl5pPr>
            <a:lvl6pPr marL="2247265" indent="0">
              <a:buNone/>
              <a:defRPr sz="1410">
                <a:solidFill>
                  <a:schemeClr val="tx1">
                    <a:tint val="75000"/>
                  </a:schemeClr>
                </a:solidFill>
              </a:defRPr>
            </a:lvl6pPr>
            <a:lvl7pPr marL="2696845" indent="0">
              <a:buNone/>
              <a:defRPr sz="1410">
                <a:solidFill>
                  <a:schemeClr val="tx1">
                    <a:tint val="75000"/>
                  </a:schemeClr>
                </a:solidFill>
              </a:defRPr>
            </a:lvl7pPr>
            <a:lvl8pPr marL="3146425" indent="0">
              <a:buNone/>
              <a:defRPr sz="1410">
                <a:solidFill>
                  <a:schemeClr val="tx1">
                    <a:tint val="75000"/>
                  </a:schemeClr>
                </a:solidFill>
              </a:defRPr>
            </a:lvl8pPr>
            <a:lvl9pPr marL="3596005" indent="0">
              <a:buNone/>
              <a:defRPr sz="1410">
                <a:solidFill>
                  <a:schemeClr val="tx1">
                    <a:tint val="75000"/>
                  </a:schemeClr>
                </a:solidFill>
              </a:defRPr>
            </a:lvl9pPr>
          </a:lstStyle>
          <a:p>
            <a:pPr lvl="0"/>
            <a:r>
              <a:rPr lang="en-US" altLang="zh-HK" noProof="0" dirty="0"/>
              <a:t>Click to edit Section Divider style</a:t>
            </a:r>
            <a:endParaRPr lang="zh-HK" altLang="en-US" noProof="0" dirty="0"/>
          </a:p>
        </p:txBody>
      </p:sp>
      <p:sp>
        <p:nvSpPr>
          <p:cNvPr id="16" name="Report Date"/>
          <p:cNvSpPr txBox="1"/>
          <p:nvPr userDrawn="1">
            <p:custDataLst>
              <p:tags r:id="rId5"/>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10" name="Section Footer"/>
          <p:cNvSpPr txBox="1"/>
          <p:nvPr userDrawn="1">
            <p:custDataLst>
              <p:tags r:id="rId6"/>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17" name="Presentation Disclaimer" hidden="1"/>
          <p:cNvSpPr txBox="1"/>
          <p:nvPr userDrawn="1">
            <p:custDataLst>
              <p:tags r:id="rId7"/>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11" name="Slide Tags" hidden="1"/>
          <p:cNvSpPr txBox="1"/>
          <p:nvPr userDrawn="1">
            <p:custDataLst>
              <p:tags r:id="rId8"/>
            </p:custDataLst>
          </p:nvPr>
        </p:nvSpPr>
        <p:spPr>
          <a:xfrm>
            <a:off x="0" y="201706"/>
            <a:ext cx="1939636" cy="241733"/>
          </a:xfrm>
          <a:prstGeom prst="rect">
            <a:avLst/>
          </a:prstGeom>
          <a:noFill/>
        </p:spPr>
        <p:txBody>
          <a:bodyPr wrap="square" rtlCol="0">
            <a:spAutoFit/>
          </a:bodyPr>
          <a:lstStyle/>
          <a:p>
            <a:r>
              <a:rPr lang="en-US" altLang="zh-HK" sz="970" noProof="1"/>
              <a:t>Slide Tags</a:t>
            </a:r>
            <a:endParaRPr lang="zh-HK" altLang="en-US" sz="970" noProof="1"/>
          </a:p>
        </p:txBody>
      </p:sp>
      <p:cxnSp>
        <p:nvCxnSpPr>
          <p:cNvPr id="12" name="Frame Line"/>
          <p:cNvCxnSpPr/>
          <p:nvPr userDrawn="1"/>
        </p:nvCxnSpPr>
        <p:spPr>
          <a:xfrm flipV="1">
            <a:off x="461818" y="90529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2"/>
            </p:custDataLst>
          </p:nvPr>
        </p:nvSpPr>
        <p:spPr>
          <a:xfrm>
            <a:off x="642851" y="1393299"/>
            <a:ext cx="10906298" cy="434509"/>
          </a:xfrm>
        </p:spPr>
        <p:txBody>
          <a:bodyPr wrap="square" tIns="0" bIns="0" anchor="t">
            <a:spAutoFit/>
          </a:bodyPr>
          <a:lstStyle>
            <a:lvl1pPr algn="l">
              <a:defRPr sz="2825" b="1" i="1" cap="none" baseline="0">
                <a:latin typeface="+mj-lt"/>
              </a:defRPr>
            </a:lvl1pPr>
          </a:lstStyle>
          <a:p>
            <a:r>
              <a:rPr lang="en-US" altLang="zh-HK" noProof="0" dirty="0"/>
              <a:t>Click to add Appendix Divider Title</a:t>
            </a:r>
            <a:endParaRPr lang="zh-HK" altLang="en-US" noProof="0" dirty="0"/>
          </a:p>
        </p:txBody>
      </p:sp>
      <p:sp>
        <p:nvSpPr>
          <p:cNvPr id="11" name="Page Number"/>
          <p:cNvSpPr txBox="1"/>
          <p:nvPr userDrawn="1">
            <p:custDataLst>
              <p:tags r:id="rId3"/>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9"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3" name="Section No."/>
          <p:cNvSpPr>
            <a:spLocks noGrp="1"/>
          </p:cNvSpPr>
          <p:nvPr>
            <p:ph type="body" idx="1" hasCustomPrompt="1"/>
            <p:custDataLst>
              <p:tags r:id="rId4"/>
            </p:custDataLst>
          </p:nvPr>
        </p:nvSpPr>
        <p:spPr>
          <a:xfrm>
            <a:off x="642851" y="959294"/>
            <a:ext cx="10906298" cy="381176"/>
          </a:xfrm>
        </p:spPr>
        <p:txBody>
          <a:bodyPr wrap="none" tIns="0" bIns="0" anchor="t"/>
          <a:lstStyle>
            <a:lvl1pPr marL="0" indent="0">
              <a:spcAft>
                <a:spcPts val="0"/>
              </a:spcAft>
              <a:buNone/>
              <a:defRPr sz="2825" b="0" i="0">
                <a:solidFill>
                  <a:schemeClr val="tx1"/>
                </a:solidFill>
                <a:latin typeface="+mj-lt"/>
              </a:defRPr>
            </a:lvl1pPr>
            <a:lvl2pPr marL="449580" indent="0">
              <a:buNone/>
              <a:defRPr sz="1765">
                <a:solidFill>
                  <a:schemeClr val="tx1">
                    <a:tint val="75000"/>
                  </a:schemeClr>
                </a:solidFill>
              </a:defRPr>
            </a:lvl2pPr>
            <a:lvl3pPr marL="899160" indent="0">
              <a:buNone/>
              <a:defRPr sz="1590">
                <a:solidFill>
                  <a:schemeClr val="tx1">
                    <a:tint val="75000"/>
                  </a:schemeClr>
                </a:solidFill>
              </a:defRPr>
            </a:lvl3pPr>
            <a:lvl4pPr marL="1348740" indent="0">
              <a:buNone/>
              <a:defRPr sz="1410">
                <a:solidFill>
                  <a:schemeClr val="tx1">
                    <a:tint val="75000"/>
                  </a:schemeClr>
                </a:solidFill>
              </a:defRPr>
            </a:lvl4pPr>
            <a:lvl5pPr marL="1798320" indent="0">
              <a:buNone/>
              <a:defRPr sz="1410">
                <a:solidFill>
                  <a:schemeClr val="tx1">
                    <a:tint val="75000"/>
                  </a:schemeClr>
                </a:solidFill>
              </a:defRPr>
            </a:lvl5pPr>
            <a:lvl6pPr marL="2247265" indent="0">
              <a:buNone/>
              <a:defRPr sz="1410">
                <a:solidFill>
                  <a:schemeClr val="tx1">
                    <a:tint val="75000"/>
                  </a:schemeClr>
                </a:solidFill>
              </a:defRPr>
            </a:lvl6pPr>
            <a:lvl7pPr marL="2696845" indent="0">
              <a:buNone/>
              <a:defRPr sz="1410">
                <a:solidFill>
                  <a:schemeClr val="tx1">
                    <a:tint val="75000"/>
                  </a:schemeClr>
                </a:solidFill>
              </a:defRPr>
            </a:lvl7pPr>
            <a:lvl8pPr marL="3146425" indent="0">
              <a:buNone/>
              <a:defRPr sz="1410">
                <a:solidFill>
                  <a:schemeClr val="tx1">
                    <a:tint val="75000"/>
                  </a:schemeClr>
                </a:solidFill>
              </a:defRPr>
            </a:lvl8pPr>
            <a:lvl9pPr marL="3596005" indent="0">
              <a:buNone/>
              <a:defRPr sz="1410">
                <a:solidFill>
                  <a:schemeClr val="tx1">
                    <a:tint val="75000"/>
                  </a:schemeClr>
                </a:solidFill>
              </a:defRPr>
            </a:lvl9pPr>
          </a:lstStyle>
          <a:p>
            <a:pPr lvl="0"/>
            <a:r>
              <a:rPr lang="en-US" altLang="zh-HK" noProof="0" dirty="0"/>
              <a:t>Click to edit Appendix Divider style</a:t>
            </a:r>
            <a:endParaRPr lang="zh-HK" altLang="en-US" noProof="0" dirty="0"/>
          </a:p>
        </p:txBody>
      </p:sp>
      <p:sp>
        <p:nvSpPr>
          <p:cNvPr id="13" name="Report Date"/>
          <p:cNvSpPr txBox="1"/>
          <p:nvPr userDrawn="1">
            <p:custDataLst>
              <p:tags r:id="rId5"/>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12" name="Section Footer"/>
          <p:cNvSpPr txBox="1"/>
          <p:nvPr userDrawn="1">
            <p:custDataLst>
              <p:tags r:id="rId6"/>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14" name="Presentation Disclaimer" hidden="1"/>
          <p:cNvSpPr txBox="1"/>
          <p:nvPr userDrawn="1">
            <p:custDataLst>
              <p:tags r:id="rId7"/>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16" name="Slide Tags" hidden="1"/>
          <p:cNvSpPr txBox="1"/>
          <p:nvPr userDrawn="1">
            <p:custDataLst>
              <p:tags r:id="rId8"/>
            </p:custDataLst>
          </p:nvPr>
        </p:nvSpPr>
        <p:spPr>
          <a:xfrm>
            <a:off x="0" y="201706"/>
            <a:ext cx="1939636" cy="241733"/>
          </a:xfrm>
          <a:prstGeom prst="rect">
            <a:avLst/>
          </a:prstGeom>
          <a:noFill/>
        </p:spPr>
        <p:txBody>
          <a:bodyPr wrap="square" rtlCol="0">
            <a:spAutoFit/>
          </a:bodyPr>
          <a:lstStyle/>
          <a:p>
            <a:r>
              <a:rPr lang="en-US" altLang="zh-HK" sz="970" noProof="1"/>
              <a:t>Slide Tags</a:t>
            </a:r>
            <a:endParaRPr lang="zh-HK" altLang="en-US" sz="970" noProof="1"/>
          </a:p>
        </p:txBody>
      </p:sp>
      <p:cxnSp>
        <p:nvCxnSpPr>
          <p:cNvPr id="17" name="Frame Line"/>
          <p:cNvCxnSpPr/>
          <p:nvPr userDrawn="1"/>
        </p:nvCxnSpPr>
        <p:spPr>
          <a:xfrm flipV="1">
            <a:off x="461818" y="90529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4" name="Logo with Panels"/>
          <p:cNvGrpSpPr/>
          <p:nvPr userDrawn="1"/>
        </p:nvGrpSpPr>
        <p:grpSpPr>
          <a:xfrm>
            <a:off x="1370144" y="0"/>
            <a:ext cx="10821856" cy="6457244"/>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68" name="Rectangle 2"/>
              <p:cNvSpPr>
                <a:spLocks noChangeArrowheads="1"/>
              </p:cNvSpPr>
              <p:nvPr userDrawn="1"/>
            </p:nvSpPr>
            <p:spPr bwMode="gray">
              <a:xfrm>
                <a:off x="1828800" y="3583782"/>
                <a:ext cx="7132320" cy="3201066"/>
              </a:xfrm>
              <a:prstGeom prst="rect">
                <a:avLst/>
              </a:prstGeom>
              <a:solidFill>
                <a:srgbClr val="F3BC87"/>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8" name="Rectangle 5"/>
              <p:cNvSpPr>
                <a:spLocks noChangeArrowheads="1"/>
              </p:cNvSpPr>
              <p:nvPr userDrawn="1"/>
            </p:nvSpPr>
            <p:spPr bwMode="gray">
              <a:xfrm>
                <a:off x="1828800" y="1137665"/>
                <a:ext cx="6492240" cy="5627914"/>
              </a:xfrm>
              <a:prstGeom prst="rect">
                <a:avLst/>
              </a:prstGeom>
              <a:solidFill>
                <a:srgbClr val="E669A2"/>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69" name="Rectangle 6"/>
              <p:cNvSpPr>
                <a:spLocks noChangeArrowheads="1"/>
              </p:cNvSpPr>
              <p:nvPr userDrawn="1"/>
            </p:nvSpPr>
            <p:spPr bwMode="gray">
              <a:xfrm>
                <a:off x="1828800" y="3583782"/>
                <a:ext cx="6492240" cy="3201066"/>
              </a:xfrm>
              <a:prstGeom prst="rect">
                <a:avLst/>
              </a:prstGeom>
              <a:solidFill>
                <a:srgbClr val="DB4D56"/>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9" name="Rectangle 7"/>
              <p:cNvSpPr>
                <a:spLocks noChangeArrowheads="1"/>
              </p:cNvSpPr>
              <p:nvPr userDrawn="1"/>
            </p:nvSpPr>
            <p:spPr bwMode="gray">
              <a:xfrm>
                <a:off x="1828800" y="1137665"/>
                <a:ext cx="6248400" cy="5627914"/>
              </a:xfrm>
              <a:prstGeom prst="rect">
                <a:avLst/>
              </a:prstGeom>
              <a:solidFill>
                <a:srgbClr val="D74021"/>
              </a:solidFill>
              <a:ln w="0">
                <a:noFill/>
                <a:prstDash val="solid"/>
                <a:miter lim="800000"/>
              </a:ln>
            </p:spPr>
            <p:txBody>
              <a:bodyPr vert="horz" wrap="square" lIns="0" tIns="0" rIns="0" bIns="0" numCol="1" anchor="t" anchorCtr="0" compatLnSpc="1"/>
              <a:lstStyle/>
              <a:p>
                <a:endParaRPr lang="zh-HK" altLang="en-US" sz="970" noProof="0" dirty="0"/>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7" name="Rectangle 9"/>
              <p:cNvSpPr/>
              <p:nvPr userDrawn="1"/>
            </p:nvSpPr>
            <p:spPr bwMode="gray">
              <a:xfrm>
                <a:off x="1828800" y="3583782"/>
                <a:ext cx="6246019" cy="3201066"/>
              </a:xfrm>
              <a:prstGeom prst="rect">
                <a:avLst/>
              </a:prstGeom>
              <a:solidFill>
                <a:srgbClr val="CD2F0E"/>
              </a:solidFill>
              <a:ln w="0">
                <a:noFill/>
                <a:prstDash val="solid"/>
                <a:round/>
              </a:ln>
            </p:spPr>
            <p:txBody>
              <a:bodyPr vert="horz" wrap="square" lIns="91440" tIns="45720" rIns="91440" bIns="45720" numCol="1" anchor="t" anchorCtr="0" compatLnSpc="1"/>
              <a:lstStyle/>
              <a:p>
                <a:pPr marL="0" algn="l" defTabSz="898525" rtl="0" eaLnBrk="1" latinLnBrk="0" hangingPunct="1"/>
                <a:endParaRPr lang="zh-HK" altLang="en-US" sz="1765" kern="1200" noProof="0" dirty="0">
                  <a:solidFill>
                    <a:schemeClr val="tx1"/>
                  </a:solidFill>
                  <a:latin typeface="+mn-lt"/>
                  <a:ea typeface="+mn-ea"/>
                  <a:cs typeface="+mn-cs"/>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ln>
            </p:spPr>
            <p:txBody>
              <a:bodyPr vert="horz" wrap="square" lIns="91440" tIns="45720" rIns="91440" bIns="45720" numCol="1" anchor="t" anchorCtr="0" compatLnSpc="1"/>
              <a:lstStyle/>
              <a:p>
                <a:endParaRPr lang="zh-HK" altLang="en-US" sz="970" noProof="0" dirty="0"/>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33" name="Descriptor"/>
          <p:cNvSpPr txBox="1"/>
          <p:nvPr userDrawn="1">
            <p:custDataLst>
              <p:tags r:id="rId2"/>
            </p:custDataLst>
          </p:nvPr>
        </p:nvSpPr>
        <p:spPr bwMode="white">
          <a:xfrm>
            <a:off x="2493818" y="742278"/>
            <a:ext cx="32060" cy="135743"/>
          </a:xfrm>
          <a:prstGeom prst="rect">
            <a:avLst/>
          </a:prstGeom>
          <a:noFill/>
          <a:ln>
            <a:noFill/>
          </a:ln>
        </p:spPr>
        <p:txBody>
          <a:bodyPr wrap="none" lIns="0" tIns="0" rIns="0" bIns="0" rtlCol="0">
            <a:spAutoFit/>
          </a:bodyPr>
          <a:lstStyle/>
          <a:p>
            <a:r>
              <a:rPr lang="zh-HK" altLang="en-US" sz="880" noProof="0" dirty="0">
                <a:solidFill>
                  <a:schemeClr val="bg1"/>
                </a:solidFill>
                <a:latin typeface="+mn-lt"/>
                <a:cs typeface="Arial" panose="020B0604020202020204" pitchFamily="34" charset="0"/>
              </a:rPr>
              <a:t> </a:t>
            </a:r>
            <a:endParaRPr lang="zh-HK" altLang="en-US" sz="880" noProof="0" dirty="0">
              <a:solidFill>
                <a:schemeClr val="bg1"/>
              </a:solidFill>
              <a:latin typeface="+mn-lt"/>
              <a:cs typeface="Arial" panose="020B0604020202020204" pitchFamily="34" charset="0"/>
            </a:endParaRPr>
          </a:p>
        </p:txBody>
      </p:sp>
      <p:sp>
        <p:nvSpPr>
          <p:cNvPr id="2" name="Report Title"/>
          <p:cNvSpPr>
            <a:spLocks noGrp="1"/>
          </p:cNvSpPr>
          <p:nvPr userDrawn="1">
            <p:ph type="ctrTitle" hasCustomPrompt="1"/>
            <p:custDataLst>
              <p:tags r:id="rId3"/>
            </p:custDataLst>
          </p:nvPr>
        </p:nvSpPr>
        <p:spPr bwMode="white">
          <a:xfrm>
            <a:off x="2493113" y="1112680"/>
            <a:ext cx="7204364" cy="427484"/>
          </a:xfrm>
        </p:spPr>
        <p:txBody>
          <a:bodyPr vert="horz" lIns="0" tIns="0" rIns="0" bIns="36000" rtlCol="0" anchor="t" anchorCtr="0">
            <a:spAutoFit/>
          </a:bodyPr>
          <a:lstStyle>
            <a:lvl1pPr algn="l" defTabSz="898525" rtl="0" eaLnBrk="1" latinLnBrk="0" hangingPunct="1">
              <a:lnSpc>
                <a:spcPct val="90000"/>
              </a:lnSpc>
              <a:spcBef>
                <a:spcPct val="0"/>
              </a:spcBef>
              <a:buNone/>
              <a:defRPr lang="en-GB" sz="2825" b="1" i="1" kern="1200" baseline="0" noProof="0">
                <a:solidFill>
                  <a:schemeClr val="bg1"/>
                </a:solidFill>
                <a:latin typeface="+mj-lt"/>
                <a:ea typeface="+mj-ea"/>
                <a:cs typeface="+mj-cs"/>
              </a:defRPr>
            </a:lvl1pPr>
          </a:lstStyle>
          <a:p>
            <a:r>
              <a:rPr lang="en-US" altLang="zh-HK" noProof="0" dirty="0"/>
              <a:t>Report Title</a:t>
            </a:r>
            <a:endParaRPr lang="zh-HK" altLang="en-US" noProof="0" dirty="0"/>
          </a:p>
        </p:txBody>
      </p:sp>
      <p:sp>
        <p:nvSpPr>
          <p:cNvPr id="3" name="Report Subtitle"/>
          <p:cNvSpPr>
            <a:spLocks noGrp="1"/>
          </p:cNvSpPr>
          <p:nvPr userDrawn="1">
            <p:ph type="subTitle" idx="1" hasCustomPrompt="1"/>
            <p:custDataLst>
              <p:tags r:id="rId4"/>
            </p:custDataLst>
          </p:nvPr>
        </p:nvSpPr>
        <p:spPr bwMode="white">
          <a:xfrm>
            <a:off x="2493113" y="1546412"/>
            <a:ext cx="7204364" cy="391057"/>
          </a:xfrm>
        </p:spPr>
        <p:txBody>
          <a:bodyPr tIns="0" bIns="0">
            <a:spAutoFit/>
          </a:bodyPr>
          <a:lstStyle>
            <a:lvl1pPr marL="0" indent="0" algn="l">
              <a:lnSpc>
                <a:spcPct val="90000"/>
              </a:lnSpc>
              <a:spcAft>
                <a:spcPts val="0"/>
              </a:spcAft>
              <a:buNone/>
              <a:defRPr sz="2825" baseline="0">
                <a:solidFill>
                  <a:schemeClr val="bg1"/>
                </a:solidFill>
                <a:latin typeface="+mj-lt"/>
              </a:defRPr>
            </a:lvl1pPr>
            <a:lvl2pPr marL="449580" indent="0" algn="ctr">
              <a:buNone/>
              <a:defRPr>
                <a:solidFill>
                  <a:schemeClr val="tx1">
                    <a:tint val="75000"/>
                  </a:schemeClr>
                </a:solidFill>
              </a:defRPr>
            </a:lvl2pPr>
            <a:lvl3pPr marL="899160" indent="0" algn="ctr">
              <a:buNone/>
              <a:defRPr>
                <a:solidFill>
                  <a:schemeClr val="tx1">
                    <a:tint val="75000"/>
                  </a:schemeClr>
                </a:solidFill>
              </a:defRPr>
            </a:lvl3pPr>
            <a:lvl4pPr marL="1348740" indent="0" algn="ctr">
              <a:buNone/>
              <a:defRPr>
                <a:solidFill>
                  <a:schemeClr val="tx1">
                    <a:tint val="75000"/>
                  </a:schemeClr>
                </a:solidFill>
              </a:defRPr>
            </a:lvl4pPr>
            <a:lvl5pPr marL="1798320" indent="0" algn="ctr">
              <a:buNone/>
              <a:defRPr>
                <a:solidFill>
                  <a:schemeClr val="tx1">
                    <a:tint val="75000"/>
                  </a:schemeClr>
                </a:solidFill>
              </a:defRPr>
            </a:lvl5pPr>
            <a:lvl6pPr marL="2247265" indent="0" algn="ctr">
              <a:buNone/>
              <a:defRPr>
                <a:solidFill>
                  <a:schemeClr val="tx1">
                    <a:tint val="75000"/>
                  </a:schemeClr>
                </a:solidFill>
              </a:defRPr>
            </a:lvl6pPr>
            <a:lvl7pPr marL="2696845" indent="0" algn="ctr">
              <a:buNone/>
              <a:defRPr>
                <a:solidFill>
                  <a:schemeClr val="tx1">
                    <a:tint val="75000"/>
                  </a:schemeClr>
                </a:solidFill>
              </a:defRPr>
            </a:lvl7pPr>
            <a:lvl8pPr marL="3146425" indent="0" algn="ctr">
              <a:buNone/>
              <a:defRPr>
                <a:solidFill>
                  <a:schemeClr val="tx1">
                    <a:tint val="75000"/>
                  </a:schemeClr>
                </a:solidFill>
              </a:defRPr>
            </a:lvl8pPr>
            <a:lvl9pPr marL="3596005" indent="0" algn="ctr">
              <a:buNone/>
              <a:defRPr>
                <a:solidFill>
                  <a:schemeClr val="tx1">
                    <a:tint val="75000"/>
                  </a:schemeClr>
                </a:solidFill>
              </a:defRPr>
            </a:lvl9pPr>
          </a:lstStyle>
          <a:p>
            <a:r>
              <a:rPr lang="en-US" altLang="zh-HK" noProof="0" dirty="0"/>
              <a:t>Subtitle</a:t>
            </a:r>
            <a:endParaRPr lang="zh-HK" altLang="en-US" noProof="0" dirty="0"/>
          </a:p>
        </p:txBody>
      </p:sp>
      <p:sp>
        <p:nvSpPr>
          <p:cNvPr id="43" name="Confidentiality stamp"/>
          <p:cNvSpPr txBox="1"/>
          <p:nvPr userDrawn="1">
            <p:custDataLst>
              <p:tags r:id="rId5"/>
            </p:custDataLst>
          </p:nvPr>
        </p:nvSpPr>
        <p:spPr bwMode="black">
          <a:xfrm>
            <a:off x="642851" y="3291841"/>
            <a:ext cx="1485207" cy="135743"/>
          </a:xfrm>
          <a:prstGeom prst="rect">
            <a:avLst/>
          </a:prstGeom>
          <a:noFill/>
          <a:ln>
            <a:noFill/>
          </a:ln>
        </p:spPr>
        <p:txBody>
          <a:bodyPr wrap="square" lIns="0" tIns="0" rIns="0" bIns="0" rtlCol="0">
            <a:spAutoFit/>
          </a:bodyPr>
          <a:lstStyle/>
          <a:p>
            <a:pPr algn="l"/>
            <a:r>
              <a:rPr lang="zh-HK" altLang="en-US" sz="880" i="1" noProof="0" dirty="0">
                <a:solidFill>
                  <a:schemeClr val="tx1"/>
                </a:solidFill>
                <a:latin typeface="Georgia" panose="02040502050405020303" pitchFamily="18" charset="0"/>
                <a:cs typeface="Arial" panose="020B0604020202020204" pitchFamily="34" charset="0"/>
              </a:rPr>
              <a:t> </a:t>
            </a:r>
            <a:endParaRPr lang="zh-HK" altLang="en-US" sz="880" i="1" noProof="0" dirty="0">
              <a:solidFill>
                <a:schemeClr val="tx1"/>
              </a:solidFill>
              <a:latin typeface="Georgia" panose="02040502050405020303" pitchFamily="18" charset="0"/>
              <a:cs typeface="Arial" panose="020B0604020202020204" pitchFamily="34" charset="0"/>
            </a:endParaRPr>
          </a:p>
        </p:txBody>
      </p:sp>
      <p:sp>
        <p:nvSpPr>
          <p:cNvPr id="32" name="Draft stamp"/>
          <p:cNvSpPr txBox="1"/>
          <p:nvPr userDrawn="1">
            <p:custDataLst>
              <p:tags r:id="rId6"/>
            </p:custDataLst>
          </p:nvPr>
        </p:nvSpPr>
        <p:spPr bwMode="black">
          <a:xfrm>
            <a:off x="642851" y="3566160"/>
            <a:ext cx="1662545" cy="257949"/>
          </a:xfrm>
          <a:prstGeom prst="rect">
            <a:avLst/>
          </a:prstGeom>
          <a:noFill/>
          <a:ln>
            <a:noFill/>
          </a:ln>
        </p:spPr>
        <p:txBody>
          <a:bodyPr wrap="square" lIns="0" tIns="0" rIns="0" bIns="121024" rtlCol="0" anchor="t" anchorCtr="0">
            <a:spAutoFit/>
          </a:bodyPr>
          <a:lstStyle/>
          <a:p>
            <a:pPr algn="l">
              <a:lnSpc>
                <a:spcPct val="100000"/>
              </a:lnSpc>
            </a:pPr>
            <a:r>
              <a:rPr lang="zh-HK" altLang="en-US" sz="880" b="1" i="1" noProof="0" dirty="0">
                <a:solidFill>
                  <a:schemeClr val="tx1"/>
                </a:solidFill>
                <a:latin typeface="Georgia" panose="02040502050405020303" pitchFamily="18" charset="0"/>
                <a:cs typeface="Arial" panose="020B0604020202020204" pitchFamily="34" charset="0"/>
              </a:rPr>
              <a:t> </a:t>
            </a:r>
            <a:endParaRPr lang="zh-HK" altLang="en-US" sz="880" b="1" i="1" noProof="0" dirty="0">
              <a:solidFill>
                <a:schemeClr val="tx1"/>
              </a:solidFill>
              <a:latin typeface="Georgia" panose="02040502050405020303" pitchFamily="18" charset="0"/>
              <a:cs typeface="Arial" panose="020B0604020202020204" pitchFamily="34" charset="0"/>
            </a:endParaRPr>
          </a:p>
        </p:txBody>
      </p:sp>
      <p:sp>
        <p:nvSpPr>
          <p:cNvPr id="31" name="Report Date"/>
          <p:cNvSpPr txBox="1"/>
          <p:nvPr userDrawn="1">
            <p:custDataLst>
              <p:tags r:id="rId7"/>
            </p:custDataLst>
          </p:nvPr>
        </p:nvSpPr>
        <p:spPr bwMode="black">
          <a:xfrm>
            <a:off x="642851" y="3832412"/>
            <a:ext cx="1485207" cy="231967"/>
          </a:xfrm>
          <a:prstGeom prst="rect">
            <a:avLst/>
          </a:prstGeom>
          <a:noFill/>
          <a:ln>
            <a:noFill/>
          </a:ln>
        </p:spPr>
        <p:txBody>
          <a:bodyPr wrap="square" lIns="0" tIns="0" rIns="0" bIns="95294" rtlCol="0">
            <a:spAutoFit/>
          </a:bodyPr>
          <a:lstStyle/>
          <a:p>
            <a:pPr algn="l"/>
            <a:r>
              <a:rPr lang="zh-HK" altLang="en-US" sz="880" i="1" noProof="0" dirty="0">
                <a:solidFill>
                  <a:schemeClr val="tx1"/>
                </a:solidFill>
                <a:latin typeface="Georgia" panose="02040502050405020303" pitchFamily="18" charset="0"/>
                <a:cs typeface="Arial" panose="020B0604020202020204" pitchFamily="34" charset="0"/>
              </a:rPr>
              <a:t> </a:t>
            </a:r>
            <a:endParaRPr lang="zh-HK" altLang="en-US" sz="880" i="1" noProof="0" dirty="0">
              <a:solidFill>
                <a:schemeClr val="tx1"/>
              </a:solidFill>
              <a:latin typeface="Georgia" panose="02040502050405020303" pitchFamily="18" charset="0"/>
              <a:cs typeface="Arial" panose="020B0604020202020204" pitchFamily="34" charset="0"/>
            </a:endParaRPr>
          </a:p>
        </p:txBody>
      </p:sp>
      <p:sp>
        <p:nvSpPr>
          <p:cNvPr id="35" name="Content Placeholder 34"/>
          <p:cNvSpPr>
            <a:spLocks noGrp="1"/>
          </p:cNvSpPr>
          <p:nvPr>
            <p:ph sz="quarter" idx="10" hasCustomPrompt="1"/>
            <p:custDataLst>
              <p:tags r:id="rId8"/>
            </p:custDataLst>
          </p:nvPr>
        </p:nvSpPr>
        <p:spPr>
          <a:xfrm>
            <a:off x="642851" y="4098664"/>
            <a:ext cx="1485207" cy="1145689"/>
          </a:xfrm>
        </p:spPr>
        <p:txBody>
          <a:bodyPr/>
          <a:lstStyle>
            <a:lvl1pPr>
              <a:defRPr sz="880" i="1"/>
            </a:lvl1pPr>
          </a:lstStyle>
          <a:p>
            <a:pPr lvl="0"/>
            <a:r>
              <a:rPr lang="en-US" altLang="zh-HK" noProof="0" dirty="0"/>
              <a:t>Click to enter text</a:t>
            </a:r>
            <a:endParaRPr lang="zh-HK" altLang="en-US" noProof="0" dirty="0"/>
          </a:p>
        </p:txBody>
      </p:sp>
      <p:cxnSp>
        <p:nvCxnSpPr>
          <p:cNvPr id="25" name="Frame Line"/>
          <p:cNvCxnSpPr/>
          <p:nvPr userDrawn="1"/>
        </p:nvCxnSpPr>
        <p:spPr bwMode="black">
          <a:xfrm flipV="1">
            <a:off x="461818" y="3170816"/>
            <a:ext cx="1662545" cy="127059"/>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6" name="Cover image"/>
          <p:cNvSpPr txBox="1">
            <a:spLocks noChangeAspect="1"/>
          </p:cNvSpPr>
          <p:nvPr userDrawn="1">
            <p:custDataLst>
              <p:tags r:id="rId9"/>
            </p:custDataLst>
          </p:nvPr>
        </p:nvSpPr>
        <p:spPr>
          <a:xfrm>
            <a:off x="2308284" y="3167623"/>
            <a:ext cx="8145368" cy="2823882"/>
          </a:xfrm>
          <a:prstGeom prst="rect">
            <a:avLst/>
          </a:prstGeom>
          <a:noFill/>
          <a:ln w="3175">
            <a:noFill/>
          </a:ln>
        </p:spPr>
        <p:txBody>
          <a:bodyPr wrap="square" lIns="0" tIns="0" rIns="0" bIns="0" rtlCol="0">
            <a:noAutofit/>
          </a:bodyPr>
          <a:lstStyle/>
          <a:p>
            <a:pPr indent="-269875">
              <a:spcAft>
                <a:spcPts val="885"/>
              </a:spcAft>
            </a:pPr>
            <a:endParaRPr lang="zh-HK" altLang="en-US" sz="1940" noProof="0" dirty="0">
              <a:latin typeface="Georgia" panose="02040502050405020303"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grpSp>
        <p:nvGrpSpPr>
          <p:cNvPr id="46" name="Logo with Panels"/>
          <p:cNvGrpSpPr/>
          <p:nvPr userDrawn="1"/>
        </p:nvGrpSpPr>
        <p:grpSpPr>
          <a:xfrm>
            <a:off x="1370143" y="5640894"/>
            <a:ext cx="1476347" cy="816350"/>
            <a:chOff x="3835013" y="2828854"/>
            <a:chExt cx="1217986" cy="925197"/>
          </a:xfrm>
        </p:grpSpPr>
        <p:grpSp>
          <p:nvGrpSpPr>
            <p:cNvPr id="47" name="Logo Panels"/>
            <p:cNvGrpSpPr/>
            <p:nvPr/>
          </p:nvGrpSpPr>
          <p:grpSpPr>
            <a:xfrm>
              <a:off x="4609614" y="2828854"/>
              <a:ext cx="443385" cy="397546"/>
              <a:chOff x="4609614" y="2828854"/>
              <a:chExt cx="443385" cy="397546"/>
            </a:xfrm>
          </p:grpSpPr>
          <p:sp>
            <p:nvSpPr>
              <p:cNvPr id="51" name="Rectangle 1"/>
              <p:cNvSpPr>
                <a:spLocks noChangeArrowheads="1"/>
              </p:cNvSpPr>
              <p:nvPr/>
            </p:nvSpPr>
            <p:spPr bwMode="gray">
              <a:xfrm>
                <a:off x="4609614" y="3112483"/>
                <a:ext cx="443385" cy="113916"/>
              </a:xfrm>
              <a:prstGeom prst="rect">
                <a:avLst/>
              </a:prstGeom>
              <a:solidFill>
                <a:srgbClr val="F445F6"/>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2" name="Rectangle 2"/>
              <p:cNvSpPr>
                <a:spLocks noChangeArrowheads="1"/>
              </p:cNvSpPr>
              <p:nvPr/>
            </p:nvSpPr>
            <p:spPr bwMode="gray">
              <a:xfrm>
                <a:off x="4609618" y="2873556"/>
                <a:ext cx="269567" cy="352844"/>
              </a:xfrm>
              <a:prstGeom prst="rect">
                <a:avLst/>
              </a:prstGeom>
              <a:solidFill>
                <a:srgbClr val="F6B67F"/>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Rectangle 3"/>
              <p:cNvSpPr>
                <a:spLocks noChangeArrowheads="1"/>
              </p:cNvSpPr>
              <p:nvPr/>
            </p:nvSpPr>
            <p:spPr bwMode="gray">
              <a:xfrm>
                <a:off x="4609618" y="2828854"/>
                <a:ext cx="224319" cy="397545"/>
              </a:xfrm>
              <a:prstGeom prst="rect">
                <a:avLst/>
              </a:prstGeom>
              <a:solidFill>
                <a:srgbClr val="F48F17"/>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4" name="Rectangle 4"/>
              <p:cNvSpPr>
                <a:spLocks noChangeArrowheads="1"/>
              </p:cNvSpPr>
              <p:nvPr/>
            </p:nvSpPr>
            <p:spPr bwMode="gray">
              <a:xfrm>
                <a:off x="4609617" y="2873555"/>
                <a:ext cx="224319" cy="352844"/>
              </a:xfrm>
              <a:prstGeom prst="rect">
                <a:avLst/>
              </a:prstGeom>
              <a:solidFill>
                <a:srgbClr val="EB660B"/>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5" name="Rectangle 5"/>
              <p:cNvSpPr>
                <a:spLocks noChangeArrowheads="1"/>
              </p:cNvSpPr>
              <p:nvPr/>
            </p:nvSpPr>
            <p:spPr bwMode="gray">
              <a:xfrm>
                <a:off x="4609615" y="2944211"/>
                <a:ext cx="383843" cy="282188"/>
              </a:xfrm>
              <a:prstGeom prst="rect">
                <a:avLst/>
              </a:prstGeom>
              <a:solidFill>
                <a:srgbClr val="F3BF09"/>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Rectangle 6"/>
              <p:cNvSpPr>
                <a:spLocks noChangeArrowheads="1"/>
              </p:cNvSpPr>
              <p:nvPr/>
            </p:nvSpPr>
            <p:spPr bwMode="gray">
              <a:xfrm>
                <a:off x="4609616" y="3112483"/>
                <a:ext cx="383842" cy="113916"/>
              </a:xfrm>
              <a:prstGeom prst="rect">
                <a:avLst/>
              </a:prstGeom>
              <a:solidFill>
                <a:srgbClr val="E93409"/>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Rectangle 7"/>
              <p:cNvSpPr>
                <a:spLocks noChangeArrowheads="1"/>
              </p:cNvSpPr>
              <p:nvPr/>
            </p:nvSpPr>
            <p:spPr bwMode="gray">
              <a:xfrm>
                <a:off x="4609616" y="2944211"/>
                <a:ext cx="269570" cy="282188"/>
              </a:xfrm>
              <a:prstGeom prst="rect">
                <a:avLst/>
              </a:prstGeom>
              <a:solidFill>
                <a:srgbClr val="EA8804"/>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8" name="Rectangle 8"/>
              <p:cNvSpPr>
                <a:spLocks noChangeArrowheads="1"/>
              </p:cNvSpPr>
              <p:nvPr/>
            </p:nvSpPr>
            <p:spPr bwMode="gray">
              <a:xfrm>
                <a:off x="4609616" y="3112483"/>
                <a:ext cx="269569" cy="113916"/>
              </a:xfrm>
              <a:prstGeom prst="rect">
                <a:avLst/>
              </a:prstGeom>
              <a:solidFill>
                <a:srgbClr val="E02504"/>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9" name="Rectangle 9"/>
              <p:cNvSpPr/>
              <p:nvPr/>
            </p:nvSpPr>
            <p:spPr bwMode="gray">
              <a:xfrm>
                <a:off x="4609616" y="2944211"/>
                <a:ext cx="224321" cy="282188"/>
              </a:xfrm>
              <a:prstGeom prst="rect">
                <a:avLst/>
              </a:prstGeom>
              <a:solidFill>
                <a:srgbClr val="E04C00"/>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0" name="Rectangle 10"/>
              <p:cNvSpPr>
                <a:spLocks noChangeArrowheads="1"/>
              </p:cNvSpPr>
              <p:nvPr/>
            </p:nvSpPr>
            <p:spPr bwMode="gray">
              <a:xfrm>
                <a:off x="4609617" y="3112483"/>
                <a:ext cx="224320" cy="113916"/>
              </a:xfrm>
              <a:prstGeom prst="rect">
                <a:avLst/>
              </a:prstGeom>
              <a:solidFill>
                <a:srgbClr val="D61400"/>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Rectangle 11"/>
              <p:cNvSpPr>
                <a:spLocks noChangeArrowheads="1"/>
              </p:cNvSpPr>
              <p:nvPr/>
            </p:nvSpPr>
            <p:spPr bwMode="gray">
              <a:xfrm>
                <a:off x="4609617" y="3052823"/>
                <a:ext cx="141027" cy="173576"/>
              </a:xfrm>
              <a:prstGeom prst="rect">
                <a:avLst/>
              </a:prstGeom>
              <a:solidFill>
                <a:srgbClr val="C93C00"/>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2" name="Rectangle 12"/>
              <p:cNvSpPr>
                <a:spLocks noChangeArrowheads="1"/>
              </p:cNvSpPr>
              <p:nvPr/>
            </p:nvSpPr>
            <p:spPr bwMode="gray">
              <a:xfrm>
                <a:off x="4609617" y="3112483"/>
                <a:ext cx="141027" cy="113916"/>
              </a:xfrm>
              <a:prstGeom prst="rect">
                <a:avLst/>
              </a:prstGeom>
              <a:solidFill>
                <a:srgbClr val="C01000"/>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48" name="Logo"/>
            <p:cNvGrpSpPr/>
            <p:nvPr/>
          </p:nvGrpSpPr>
          <p:grpSpPr>
            <a:xfrm>
              <a:off x="3835013" y="3226397"/>
              <a:ext cx="905256" cy="527654"/>
              <a:chOff x="3835013" y="3226397"/>
              <a:chExt cx="905256" cy="527654"/>
            </a:xfrm>
          </p:grpSpPr>
          <p:sp>
            <p:nvSpPr>
              <p:cNvPr id="49" name="Rectangle 0"/>
              <p:cNvSpPr>
                <a:spLocks noChangeArrowheads="1"/>
              </p:cNvSpPr>
              <p:nvPr/>
            </p:nvSpPr>
            <p:spPr bwMode="black">
              <a:xfrm>
                <a:off x="4381013" y="3226397"/>
                <a:ext cx="228600" cy="57350"/>
              </a:xfrm>
              <a:prstGeom prst="rect">
                <a:avLst/>
              </a:prstGeom>
              <a:solidFill>
                <a:srgbClr val="A10000"/>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0" name="Freeform 49"/>
              <p:cNvSpPr>
                <a:spLocks noEditPoints="1"/>
              </p:cNvSpPr>
              <p:nvPr/>
            </p:nvSpPr>
            <p:spPr bwMode="black">
              <a:xfrm>
                <a:off x="3835013" y="3412840"/>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25" name="Descriptor"/>
          <p:cNvSpPr txBox="1"/>
          <p:nvPr userDrawn="1">
            <p:custDataLst>
              <p:tags r:id="rId2"/>
            </p:custDataLst>
          </p:nvPr>
        </p:nvSpPr>
        <p:spPr bwMode="black">
          <a:xfrm>
            <a:off x="2493818" y="742278"/>
            <a:ext cx="32060" cy="135743"/>
          </a:xfrm>
          <a:prstGeom prst="rect">
            <a:avLst/>
          </a:prstGeom>
          <a:noFill/>
          <a:ln>
            <a:noFill/>
          </a:ln>
        </p:spPr>
        <p:txBody>
          <a:bodyPr wrap="none" lIns="0" tIns="0" rIns="0" bIns="0" rtlCol="0">
            <a:spAutoFit/>
          </a:bodyPr>
          <a:lstStyle/>
          <a:p>
            <a:r>
              <a:rPr lang="zh-HK" altLang="en-US" sz="880" noProof="0" dirty="0">
                <a:solidFill>
                  <a:schemeClr val="tx1"/>
                </a:solidFill>
                <a:latin typeface="+mn-lt"/>
                <a:cs typeface="Arial" panose="020B0604020202020204" pitchFamily="34" charset="0"/>
              </a:rPr>
              <a:t> </a:t>
            </a:r>
            <a:endParaRPr lang="zh-HK" altLang="en-US" sz="880" noProof="0" dirty="0">
              <a:solidFill>
                <a:schemeClr val="tx1"/>
              </a:solidFill>
              <a:latin typeface="+mn-lt"/>
              <a:cs typeface="Arial" panose="020B0604020202020204" pitchFamily="34" charset="0"/>
            </a:endParaRPr>
          </a:p>
        </p:txBody>
      </p:sp>
      <p:sp>
        <p:nvSpPr>
          <p:cNvPr id="2" name="Repot Title"/>
          <p:cNvSpPr>
            <a:spLocks noGrp="1"/>
          </p:cNvSpPr>
          <p:nvPr userDrawn="1">
            <p:ph type="ctrTitle" hasCustomPrompt="1"/>
            <p:custDataLst>
              <p:tags r:id="rId3"/>
            </p:custDataLst>
          </p:nvPr>
        </p:nvSpPr>
        <p:spPr bwMode="black">
          <a:xfrm>
            <a:off x="2493113" y="1112680"/>
            <a:ext cx="7204364" cy="427484"/>
          </a:xfrm>
        </p:spPr>
        <p:txBody>
          <a:bodyPr vert="horz" lIns="0" tIns="0" rIns="0" bIns="36000" rtlCol="0" anchor="t" anchorCtr="0">
            <a:spAutoFit/>
          </a:bodyPr>
          <a:lstStyle>
            <a:lvl1pPr algn="l" defTabSz="898525" rtl="0" eaLnBrk="1" latinLnBrk="0" hangingPunct="1">
              <a:lnSpc>
                <a:spcPct val="90000"/>
              </a:lnSpc>
              <a:spcBef>
                <a:spcPct val="0"/>
              </a:spcBef>
              <a:buNone/>
              <a:defRPr lang="en-GB" sz="2825" b="1" i="1" kern="1200" baseline="0" noProof="0">
                <a:solidFill>
                  <a:schemeClr val="tx1"/>
                </a:solidFill>
                <a:latin typeface="+mj-lt"/>
                <a:ea typeface="+mj-ea"/>
                <a:cs typeface="+mj-cs"/>
              </a:defRPr>
            </a:lvl1pPr>
          </a:lstStyle>
          <a:p>
            <a:r>
              <a:rPr lang="en-US" altLang="zh-HK" noProof="0" dirty="0"/>
              <a:t>Report Title</a:t>
            </a:r>
            <a:endParaRPr lang="zh-HK" altLang="en-US" noProof="0" dirty="0"/>
          </a:p>
        </p:txBody>
      </p:sp>
      <p:sp>
        <p:nvSpPr>
          <p:cNvPr id="3" name="Report Subtitle"/>
          <p:cNvSpPr>
            <a:spLocks noGrp="1"/>
          </p:cNvSpPr>
          <p:nvPr userDrawn="1">
            <p:ph type="subTitle" idx="1" hasCustomPrompt="1"/>
            <p:custDataLst>
              <p:tags r:id="rId4"/>
            </p:custDataLst>
          </p:nvPr>
        </p:nvSpPr>
        <p:spPr bwMode="black">
          <a:xfrm>
            <a:off x="2493113" y="1546412"/>
            <a:ext cx="7204364" cy="391057"/>
          </a:xfrm>
        </p:spPr>
        <p:txBody>
          <a:bodyPr tIns="0" bIns="0">
            <a:spAutoFit/>
          </a:bodyPr>
          <a:lstStyle>
            <a:lvl1pPr marL="0" indent="0" algn="l">
              <a:lnSpc>
                <a:spcPct val="90000"/>
              </a:lnSpc>
              <a:spcAft>
                <a:spcPts val="0"/>
              </a:spcAft>
              <a:buNone/>
              <a:defRPr sz="2825" baseline="0">
                <a:solidFill>
                  <a:schemeClr val="tx1"/>
                </a:solidFill>
                <a:latin typeface="+mj-lt"/>
              </a:defRPr>
            </a:lvl1pPr>
            <a:lvl2pPr marL="449580" indent="0" algn="ctr">
              <a:buNone/>
              <a:defRPr>
                <a:solidFill>
                  <a:schemeClr val="tx1">
                    <a:tint val="75000"/>
                  </a:schemeClr>
                </a:solidFill>
              </a:defRPr>
            </a:lvl2pPr>
            <a:lvl3pPr marL="899160" indent="0" algn="ctr">
              <a:buNone/>
              <a:defRPr>
                <a:solidFill>
                  <a:schemeClr val="tx1">
                    <a:tint val="75000"/>
                  </a:schemeClr>
                </a:solidFill>
              </a:defRPr>
            </a:lvl3pPr>
            <a:lvl4pPr marL="1348740" indent="0" algn="ctr">
              <a:buNone/>
              <a:defRPr>
                <a:solidFill>
                  <a:schemeClr val="tx1">
                    <a:tint val="75000"/>
                  </a:schemeClr>
                </a:solidFill>
              </a:defRPr>
            </a:lvl4pPr>
            <a:lvl5pPr marL="1798320" indent="0" algn="ctr">
              <a:buNone/>
              <a:defRPr>
                <a:solidFill>
                  <a:schemeClr val="tx1">
                    <a:tint val="75000"/>
                  </a:schemeClr>
                </a:solidFill>
              </a:defRPr>
            </a:lvl5pPr>
            <a:lvl6pPr marL="2247265" indent="0" algn="ctr">
              <a:buNone/>
              <a:defRPr>
                <a:solidFill>
                  <a:schemeClr val="tx1">
                    <a:tint val="75000"/>
                  </a:schemeClr>
                </a:solidFill>
              </a:defRPr>
            </a:lvl6pPr>
            <a:lvl7pPr marL="2696845" indent="0" algn="ctr">
              <a:buNone/>
              <a:defRPr>
                <a:solidFill>
                  <a:schemeClr val="tx1">
                    <a:tint val="75000"/>
                  </a:schemeClr>
                </a:solidFill>
              </a:defRPr>
            </a:lvl7pPr>
            <a:lvl8pPr marL="3146425" indent="0" algn="ctr">
              <a:buNone/>
              <a:defRPr>
                <a:solidFill>
                  <a:schemeClr val="tx1">
                    <a:tint val="75000"/>
                  </a:schemeClr>
                </a:solidFill>
              </a:defRPr>
            </a:lvl8pPr>
            <a:lvl9pPr marL="3596005" indent="0" algn="ctr">
              <a:buNone/>
              <a:defRPr>
                <a:solidFill>
                  <a:schemeClr val="tx1">
                    <a:tint val="75000"/>
                  </a:schemeClr>
                </a:solidFill>
              </a:defRPr>
            </a:lvl9pPr>
          </a:lstStyle>
          <a:p>
            <a:r>
              <a:rPr lang="en-US" altLang="zh-HK" noProof="0" dirty="0"/>
              <a:t>Subtitle</a:t>
            </a:r>
            <a:endParaRPr lang="zh-HK" altLang="en-US" noProof="0" dirty="0"/>
          </a:p>
        </p:txBody>
      </p:sp>
      <p:sp>
        <p:nvSpPr>
          <p:cNvPr id="43" name="Confidentiality stamp"/>
          <p:cNvSpPr txBox="1"/>
          <p:nvPr userDrawn="1">
            <p:custDataLst>
              <p:tags r:id="rId5"/>
            </p:custDataLst>
          </p:nvPr>
        </p:nvSpPr>
        <p:spPr bwMode="black">
          <a:xfrm>
            <a:off x="642851" y="3291841"/>
            <a:ext cx="1485207" cy="135743"/>
          </a:xfrm>
          <a:prstGeom prst="rect">
            <a:avLst/>
          </a:prstGeom>
          <a:noFill/>
          <a:ln>
            <a:noFill/>
          </a:ln>
        </p:spPr>
        <p:txBody>
          <a:bodyPr wrap="square" lIns="0" tIns="0" rIns="0" bIns="0" rtlCol="0">
            <a:spAutoFit/>
          </a:bodyPr>
          <a:lstStyle/>
          <a:p>
            <a:pPr algn="l"/>
            <a:r>
              <a:rPr lang="zh-HK" altLang="en-US" sz="880" i="1" noProof="0" dirty="0">
                <a:solidFill>
                  <a:schemeClr val="tx1"/>
                </a:solidFill>
                <a:latin typeface="Georgia" panose="02040502050405020303" pitchFamily="18" charset="0"/>
                <a:cs typeface="Arial" panose="020B0604020202020204" pitchFamily="34" charset="0"/>
              </a:rPr>
              <a:t> </a:t>
            </a:r>
            <a:endParaRPr lang="zh-HK" altLang="en-US" sz="880" i="1" noProof="0" dirty="0">
              <a:solidFill>
                <a:schemeClr val="tx1"/>
              </a:solidFill>
              <a:latin typeface="Georgia" panose="02040502050405020303" pitchFamily="18" charset="0"/>
              <a:cs typeface="Arial" panose="020B0604020202020204" pitchFamily="34" charset="0"/>
            </a:endParaRPr>
          </a:p>
        </p:txBody>
      </p:sp>
      <p:sp>
        <p:nvSpPr>
          <p:cNvPr id="32" name="Draft stamp"/>
          <p:cNvSpPr txBox="1"/>
          <p:nvPr userDrawn="1">
            <p:custDataLst>
              <p:tags r:id="rId6"/>
            </p:custDataLst>
          </p:nvPr>
        </p:nvSpPr>
        <p:spPr bwMode="black">
          <a:xfrm>
            <a:off x="642851" y="3566160"/>
            <a:ext cx="1662545" cy="257949"/>
          </a:xfrm>
          <a:prstGeom prst="rect">
            <a:avLst/>
          </a:prstGeom>
          <a:noFill/>
          <a:ln>
            <a:noFill/>
          </a:ln>
        </p:spPr>
        <p:txBody>
          <a:bodyPr wrap="square" lIns="0" tIns="0" rIns="0" bIns="121024" rtlCol="0" anchor="t" anchorCtr="0">
            <a:spAutoFit/>
          </a:bodyPr>
          <a:lstStyle/>
          <a:p>
            <a:pPr algn="l">
              <a:lnSpc>
                <a:spcPct val="100000"/>
              </a:lnSpc>
            </a:pPr>
            <a:r>
              <a:rPr lang="zh-HK" altLang="en-US" sz="880" b="1" i="1" noProof="0" dirty="0">
                <a:solidFill>
                  <a:schemeClr val="tx1"/>
                </a:solidFill>
                <a:latin typeface="Georgia" panose="02040502050405020303" pitchFamily="18" charset="0"/>
                <a:cs typeface="Arial" panose="020B0604020202020204" pitchFamily="34" charset="0"/>
              </a:rPr>
              <a:t> </a:t>
            </a:r>
            <a:endParaRPr lang="zh-HK" altLang="en-US" sz="880" b="1" i="1" noProof="0" dirty="0">
              <a:solidFill>
                <a:schemeClr val="tx1"/>
              </a:solidFill>
              <a:latin typeface="Georgia" panose="02040502050405020303" pitchFamily="18" charset="0"/>
              <a:cs typeface="Arial" panose="020B0604020202020204" pitchFamily="34" charset="0"/>
            </a:endParaRPr>
          </a:p>
        </p:txBody>
      </p:sp>
      <p:sp>
        <p:nvSpPr>
          <p:cNvPr id="31" name="Report Date"/>
          <p:cNvSpPr txBox="1"/>
          <p:nvPr userDrawn="1">
            <p:custDataLst>
              <p:tags r:id="rId7"/>
            </p:custDataLst>
          </p:nvPr>
        </p:nvSpPr>
        <p:spPr bwMode="black">
          <a:xfrm>
            <a:off x="642850" y="3832412"/>
            <a:ext cx="1485207" cy="135743"/>
          </a:xfrm>
          <a:prstGeom prst="rect">
            <a:avLst/>
          </a:prstGeom>
          <a:noFill/>
          <a:ln>
            <a:noFill/>
          </a:ln>
        </p:spPr>
        <p:txBody>
          <a:bodyPr wrap="square" lIns="0" tIns="0" rIns="0" bIns="0" rtlCol="0">
            <a:spAutoFit/>
          </a:bodyPr>
          <a:lstStyle/>
          <a:p>
            <a:pPr algn="l"/>
            <a:endParaRPr lang="zh-HK" altLang="en-US" sz="880" i="1" noProof="0" dirty="0">
              <a:solidFill>
                <a:schemeClr val="tx1"/>
              </a:solidFill>
              <a:latin typeface="Georgia" panose="02040502050405020303" pitchFamily="18" charset="0"/>
              <a:cs typeface="Arial" panose="020B0604020202020204" pitchFamily="34" charset="0"/>
            </a:endParaRPr>
          </a:p>
        </p:txBody>
      </p:sp>
      <p:cxnSp>
        <p:nvCxnSpPr>
          <p:cNvPr id="72" name="Frame Line"/>
          <p:cNvCxnSpPr/>
          <p:nvPr userDrawn="1"/>
        </p:nvCxnSpPr>
        <p:spPr bwMode="black">
          <a:xfrm flipV="1">
            <a:off x="2309092" y="1006540"/>
            <a:ext cx="9230733" cy="127059"/>
          </a:xfrm>
          <a:prstGeom prst="bentConnector3">
            <a:avLst>
              <a:gd name="adj1" fmla="val -3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Frame Line"/>
          <p:cNvCxnSpPr/>
          <p:nvPr userDrawn="1"/>
        </p:nvCxnSpPr>
        <p:spPr bwMode="black">
          <a:xfrm flipV="1">
            <a:off x="461818" y="3170816"/>
            <a:ext cx="1662545" cy="127059"/>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Cover Slide: Colour">
    <p:spTree>
      <p:nvGrpSpPr>
        <p:cNvPr id="1" name=""/>
        <p:cNvGrpSpPr/>
        <p:nvPr/>
      </p:nvGrpSpPr>
      <p:grpSpPr>
        <a:xfrm>
          <a:off x="0" y="0"/>
          <a:ext cx="0" cy="0"/>
          <a:chOff x="0" y="0"/>
          <a:chExt cx="0" cy="0"/>
        </a:xfrm>
      </p:grpSpPr>
      <p:grpSp>
        <p:nvGrpSpPr>
          <p:cNvPr id="27" name="Logo with Panels"/>
          <p:cNvGrpSpPr/>
          <p:nvPr userDrawn="1"/>
        </p:nvGrpSpPr>
        <p:grpSpPr>
          <a:xfrm>
            <a:off x="1370143" y="0"/>
            <a:ext cx="10821857" cy="6457244"/>
            <a:chOff x="1130368" y="0"/>
            <a:chExt cx="8928032" cy="7318210"/>
          </a:xfrm>
        </p:grpSpPr>
        <p:grpSp>
          <p:nvGrpSpPr>
            <p:cNvPr id="4" name="Logo Shapes"/>
            <p:cNvGrpSpPr/>
            <p:nvPr userDrawn="1"/>
          </p:nvGrpSpPr>
          <p:grpSpPr>
            <a:xfrm>
              <a:off x="1904991" y="0"/>
              <a:ext cx="8153409" cy="6792221"/>
              <a:chOff x="1828799" y="0"/>
              <a:chExt cx="8153409" cy="6792221"/>
            </a:xfrm>
          </p:grpSpPr>
          <p:sp>
            <p:nvSpPr>
              <p:cNvPr id="68" name="Rectangle 2"/>
              <p:cNvSpPr>
                <a:spLocks noChangeArrowheads="1"/>
              </p:cNvSpPr>
              <p:nvPr userDrawn="1"/>
            </p:nvSpPr>
            <p:spPr bwMode="gray">
              <a:xfrm>
                <a:off x="1828799" y="1150143"/>
                <a:ext cx="8153409" cy="5638800"/>
              </a:xfrm>
              <a:prstGeom prst="rect">
                <a:avLst/>
              </a:prstGeom>
              <a:solidFill>
                <a:schemeClr val="tx2">
                  <a:lumMod val="40000"/>
                  <a:lumOff val="60000"/>
                </a:schemeClr>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4" name="Rectangle 4"/>
              <p:cNvSpPr>
                <a:spLocks noChangeArrowheads="1"/>
              </p:cNvSpPr>
              <p:nvPr/>
            </p:nvSpPr>
            <p:spPr bwMode="gray">
              <a:xfrm>
                <a:off x="1828800" y="0"/>
                <a:ext cx="6248400" cy="6792221"/>
              </a:xfrm>
              <a:prstGeom prst="rect">
                <a:avLst/>
              </a:prstGeom>
              <a:solidFill>
                <a:schemeClr val="tx2">
                  <a:lumMod val="60000"/>
                  <a:lumOff val="40000"/>
                </a:schemeClr>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9" name="Rectangle 7"/>
              <p:cNvSpPr>
                <a:spLocks noChangeArrowheads="1"/>
              </p:cNvSpPr>
              <p:nvPr userDrawn="1"/>
            </p:nvSpPr>
            <p:spPr bwMode="gray">
              <a:xfrm>
                <a:off x="1828800" y="1150143"/>
                <a:ext cx="6248400" cy="5638799"/>
              </a:xfrm>
              <a:prstGeom prst="rect">
                <a:avLst/>
              </a:prstGeom>
              <a:solidFill>
                <a:schemeClr val="accent1"/>
              </a:solidFill>
              <a:ln w="0">
                <a:noFill/>
                <a:prstDash val="solid"/>
                <a:miter lim="800000"/>
              </a:ln>
            </p:spPr>
            <p:txBody>
              <a:bodyPr vert="horz" wrap="square" lIns="0" tIns="0" rIns="0" bIns="0" numCol="1" anchor="t" anchorCtr="0" compatLnSpc="1"/>
              <a:lstStyle/>
              <a:p>
                <a:endParaRPr lang="zh-HK" altLang="en-US" sz="970" noProof="0" dirty="0"/>
              </a:p>
            </p:txBody>
          </p:sp>
        </p:grpSp>
        <p:grpSp>
          <p:nvGrpSpPr>
            <p:cNvPr id="26" name="Logo"/>
            <p:cNvGrpSpPr/>
            <p:nvPr userDrawn="1"/>
          </p:nvGrpSpPr>
          <p:grpSpPr>
            <a:xfrm>
              <a:off x="1130368" y="6790556"/>
              <a:ext cx="905256" cy="527654"/>
              <a:chOff x="1130368" y="6790556"/>
              <a:chExt cx="905256" cy="527654"/>
            </a:xfrm>
          </p:grpSpPr>
          <p:sp>
            <p:nvSpPr>
              <p:cNvPr id="23" name="Rectangle 0"/>
              <p:cNvSpPr>
                <a:spLocks noChangeArrowheads="1"/>
              </p:cNvSpPr>
              <p:nvPr userDrawn="1"/>
            </p:nvSpPr>
            <p:spPr bwMode="black">
              <a:xfrm>
                <a:off x="1676368" y="6790556"/>
                <a:ext cx="228600" cy="57350"/>
              </a:xfrm>
              <a:prstGeom prst="rect">
                <a:avLst/>
              </a:prstGeom>
              <a:solidFill>
                <a:schemeClr val="accent1"/>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 name="Freeform 24"/>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16" name="Descriptor"/>
          <p:cNvSpPr txBox="1"/>
          <p:nvPr userDrawn="1">
            <p:custDataLst>
              <p:tags r:id="rId2"/>
            </p:custDataLst>
          </p:nvPr>
        </p:nvSpPr>
        <p:spPr bwMode="white">
          <a:xfrm>
            <a:off x="2493818" y="742278"/>
            <a:ext cx="32060" cy="135743"/>
          </a:xfrm>
          <a:prstGeom prst="rect">
            <a:avLst/>
          </a:prstGeom>
          <a:noFill/>
          <a:ln>
            <a:noFill/>
          </a:ln>
        </p:spPr>
        <p:txBody>
          <a:bodyPr wrap="none" lIns="0" tIns="0" rIns="0" bIns="0" rtlCol="0">
            <a:spAutoFit/>
          </a:bodyPr>
          <a:lstStyle/>
          <a:p>
            <a:r>
              <a:rPr lang="zh-HK" altLang="en-US" sz="880" noProof="0" dirty="0">
                <a:solidFill>
                  <a:schemeClr val="bg1"/>
                </a:solidFill>
                <a:latin typeface="+mn-lt"/>
                <a:cs typeface="Arial" panose="020B0604020202020204" pitchFamily="34" charset="0"/>
              </a:rPr>
              <a:t> </a:t>
            </a:r>
            <a:endParaRPr lang="zh-HK" altLang="en-US" sz="880" noProof="0" dirty="0">
              <a:solidFill>
                <a:schemeClr val="bg1"/>
              </a:solidFill>
              <a:latin typeface="+mn-lt"/>
              <a:cs typeface="Arial" panose="020B0604020202020204" pitchFamily="34" charset="0"/>
            </a:endParaRPr>
          </a:p>
        </p:txBody>
      </p:sp>
      <p:sp>
        <p:nvSpPr>
          <p:cNvPr id="2" name="Report Title"/>
          <p:cNvSpPr>
            <a:spLocks noGrp="1"/>
          </p:cNvSpPr>
          <p:nvPr userDrawn="1">
            <p:ph type="ctrTitle" hasCustomPrompt="1"/>
            <p:custDataLst>
              <p:tags r:id="rId3"/>
            </p:custDataLst>
          </p:nvPr>
        </p:nvSpPr>
        <p:spPr bwMode="white">
          <a:xfrm>
            <a:off x="2493113" y="1112680"/>
            <a:ext cx="7204364" cy="427484"/>
          </a:xfrm>
        </p:spPr>
        <p:txBody>
          <a:bodyPr vert="horz" lIns="0" tIns="0" rIns="0" bIns="36000" rtlCol="0" anchor="t" anchorCtr="0">
            <a:spAutoFit/>
          </a:bodyPr>
          <a:lstStyle>
            <a:lvl1pPr algn="l" defTabSz="898525" rtl="0" eaLnBrk="1" latinLnBrk="0" hangingPunct="1">
              <a:lnSpc>
                <a:spcPct val="90000"/>
              </a:lnSpc>
              <a:spcBef>
                <a:spcPct val="0"/>
              </a:spcBef>
              <a:buNone/>
              <a:defRPr lang="en-GB" sz="2825" b="1" i="1" kern="1200" baseline="0" noProof="0">
                <a:solidFill>
                  <a:schemeClr val="bg1"/>
                </a:solidFill>
                <a:latin typeface="+mj-lt"/>
                <a:ea typeface="+mj-ea"/>
                <a:cs typeface="+mj-cs"/>
              </a:defRPr>
            </a:lvl1pPr>
          </a:lstStyle>
          <a:p>
            <a:r>
              <a:rPr lang="en-US" altLang="zh-HK" noProof="0" dirty="0"/>
              <a:t>Report Title</a:t>
            </a:r>
            <a:endParaRPr lang="zh-HK" altLang="en-US" noProof="0" dirty="0"/>
          </a:p>
        </p:txBody>
      </p:sp>
      <p:sp>
        <p:nvSpPr>
          <p:cNvPr id="3" name="Report Subtitle"/>
          <p:cNvSpPr>
            <a:spLocks noGrp="1"/>
          </p:cNvSpPr>
          <p:nvPr userDrawn="1">
            <p:ph type="subTitle" idx="1" hasCustomPrompt="1"/>
            <p:custDataLst>
              <p:tags r:id="rId4"/>
            </p:custDataLst>
          </p:nvPr>
        </p:nvSpPr>
        <p:spPr bwMode="white">
          <a:xfrm>
            <a:off x="2493113" y="1546412"/>
            <a:ext cx="7204364" cy="391057"/>
          </a:xfrm>
        </p:spPr>
        <p:txBody>
          <a:bodyPr tIns="0" bIns="0">
            <a:spAutoFit/>
          </a:bodyPr>
          <a:lstStyle>
            <a:lvl1pPr marL="0" indent="0" algn="l">
              <a:lnSpc>
                <a:spcPct val="90000"/>
              </a:lnSpc>
              <a:spcAft>
                <a:spcPts val="0"/>
              </a:spcAft>
              <a:buNone/>
              <a:defRPr sz="2825" baseline="0">
                <a:solidFill>
                  <a:schemeClr val="bg1"/>
                </a:solidFill>
                <a:latin typeface="+mj-lt"/>
              </a:defRPr>
            </a:lvl1pPr>
            <a:lvl2pPr marL="449580" indent="0" algn="ctr">
              <a:buNone/>
              <a:defRPr>
                <a:solidFill>
                  <a:schemeClr val="tx1">
                    <a:tint val="75000"/>
                  </a:schemeClr>
                </a:solidFill>
              </a:defRPr>
            </a:lvl2pPr>
            <a:lvl3pPr marL="899160" indent="0" algn="ctr">
              <a:buNone/>
              <a:defRPr>
                <a:solidFill>
                  <a:schemeClr val="tx1">
                    <a:tint val="75000"/>
                  </a:schemeClr>
                </a:solidFill>
              </a:defRPr>
            </a:lvl3pPr>
            <a:lvl4pPr marL="1348740" indent="0" algn="ctr">
              <a:buNone/>
              <a:defRPr>
                <a:solidFill>
                  <a:schemeClr val="tx1">
                    <a:tint val="75000"/>
                  </a:schemeClr>
                </a:solidFill>
              </a:defRPr>
            </a:lvl4pPr>
            <a:lvl5pPr marL="1798320" indent="0" algn="ctr">
              <a:buNone/>
              <a:defRPr>
                <a:solidFill>
                  <a:schemeClr val="tx1">
                    <a:tint val="75000"/>
                  </a:schemeClr>
                </a:solidFill>
              </a:defRPr>
            </a:lvl5pPr>
            <a:lvl6pPr marL="2247265" indent="0" algn="ctr">
              <a:buNone/>
              <a:defRPr>
                <a:solidFill>
                  <a:schemeClr val="tx1">
                    <a:tint val="75000"/>
                  </a:schemeClr>
                </a:solidFill>
              </a:defRPr>
            </a:lvl6pPr>
            <a:lvl7pPr marL="2696845" indent="0" algn="ctr">
              <a:buNone/>
              <a:defRPr>
                <a:solidFill>
                  <a:schemeClr val="tx1">
                    <a:tint val="75000"/>
                  </a:schemeClr>
                </a:solidFill>
              </a:defRPr>
            </a:lvl7pPr>
            <a:lvl8pPr marL="3146425" indent="0" algn="ctr">
              <a:buNone/>
              <a:defRPr>
                <a:solidFill>
                  <a:schemeClr val="tx1">
                    <a:tint val="75000"/>
                  </a:schemeClr>
                </a:solidFill>
              </a:defRPr>
            </a:lvl8pPr>
            <a:lvl9pPr marL="3596005" indent="0" algn="ctr">
              <a:buNone/>
              <a:defRPr>
                <a:solidFill>
                  <a:schemeClr val="tx1">
                    <a:tint val="75000"/>
                  </a:schemeClr>
                </a:solidFill>
              </a:defRPr>
            </a:lvl9pPr>
          </a:lstStyle>
          <a:p>
            <a:r>
              <a:rPr lang="en-US" altLang="zh-HK" noProof="0" dirty="0"/>
              <a:t>Subtitle</a:t>
            </a:r>
            <a:endParaRPr lang="zh-HK" altLang="en-US" noProof="0" dirty="0"/>
          </a:p>
        </p:txBody>
      </p:sp>
      <p:sp>
        <p:nvSpPr>
          <p:cNvPr id="43" name="Confidentiality stamp"/>
          <p:cNvSpPr txBox="1"/>
          <p:nvPr userDrawn="1">
            <p:custDataLst>
              <p:tags r:id="rId5"/>
            </p:custDataLst>
          </p:nvPr>
        </p:nvSpPr>
        <p:spPr bwMode="black">
          <a:xfrm>
            <a:off x="642851" y="3291841"/>
            <a:ext cx="1485207" cy="135743"/>
          </a:xfrm>
          <a:prstGeom prst="rect">
            <a:avLst/>
          </a:prstGeom>
          <a:noFill/>
          <a:ln>
            <a:noFill/>
          </a:ln>
        </p:spPr>
        <p:txBody>
          <a:bodyPr wrap="square" lIns="0" tIns="0" rIns="0" bIns="0" rtlCol="0">
            <a:spAutoFit/>
          </a:bodyPr>
          <a:lstStyle/>
          <a:p>
            <a:pPr algn="l"/>
            <a:r>
              <a:rPr lang="zh-HK" altLang="en-US" sz="880" i="1" noProof="0" dirty="0">
                <a:solidFill>
                  <a:schemeClr val="tx1"/>
                </a:solidFill>
                <a:latin typeface="Georgia" panose="02040502050405020303" pitchFamily="18" charset="0"/>
                <a:cs typeface="Arial" panose="020B0604020202020204" pitchFamily="34" charset="0"/>
              </a:rPr>
              <a:t> </a:t>
            </a:r>
            <a:endParaRPr lang="zh-HK" altLang="en-US" sz="880" i="1" noProof="0" dirty="0">
              <a:solidFill>
                <a:schemeClr val="tx1"/>
              </a:solidFill>
              <a:latin typeface="Georgia" panose="02040502050405020303" pitchFamily="18" charset="0"/>
              <a:cs typeface="Arial" panose="020B0604020202020204" pitchFamily="34" charset="0"/>
            </a:endParaRPr>
          </a:p>
        </p:txBody>
      </p:sp>
      <p:sp>
        <p:nvSpPr>
          <p:cNvPr id="22" name="Draft stamp"/>
          <p:cNvSpPr txBox="1"/>
          <p:nvPr userDrawn="1">
            <p:custDataLst>
              <p:tags r:id="rId6"/>
            </p:custDataLst>
          </p:nvPr>
        </p:nvSpPr>
        <p:spPr bwMode="black">
          <a:xfrm>
            <a:off x="642851" y="3566160"/>
            <a:ext cx="1662545" cy="257949"/>
          </a:xfrm>
          <a:prstGeom prst="rect">
            <a:avLst/>
          </a:prstGeom>
          <a:noFill/>
          <a:ln>
            <a:noFill/>
          </a:ln>
        </p:spPr>
        <p:txBody>
          <a:bodyPr wrap="square" lIns="0" tIns="0" rIns="0" bIns="121024" rtlCol="0" anchor="t" anchorCtr="0">
            <a:spAutoFit/>
          </a:bodyPr>
          <a:lstStyle/>
          <a:p>
            <a:pPr algn="l">
              <a:lnSpc>
                <a:spcPct val="100000"/>
              </a:lnSpc>
            </a:pPr>
            <a:r>
              <a:rPr lang="zh-HK" altLang="en-US" sz="880" b="1" i="1" noProof="0" dirty="0">
                <a:solidFill>
                  <a:schemeClr val="tx1"/>
                </a:solidFill>
                <a:latin typeface="Georgia" panose="02040502050405020303" pitchFamily="18" charset="0"/>
                <a:cs typeface="Arial" panose="020B0604020202020204" pitchFamily="34" charset="0"/>
              </a:rPr>
              <a:t> </a:t>
            </a:r>
            <a:endParaRPr lang="zh-HK" altLang="en-US" sz="880" b="1" i="1" noProof="0" dirty="0">
              <a:solidFill>
                <a:schemeClr val="tx1"/>
              </a:solidFill>
              <a:latin typeface="Georgia" panose="02040502050405020303" pitchFamily="18" charset="0"/>
              <a:cs typeface="Arial" panose="020B0604020202020204" pitchFamily="34" charset="0"/>
            </a:endParaRPr>
          </a:p>
        </p:txBody>
      </p:sp>
      <p:sp>
        <p:nvSpPr>
          <p:cNvPr id="21" name="Report Date"/>
          <p:cNvSpPr txBox="1"/>
          <p:nvPr userDrawn="1">
            <p:custDataLst>
              <p:tags r:id="rId7"/>
            </p:custDataLst>
          </p:nvPr>
        </p:nvSpPr>
        <p:spPr bwMode="black">
          <a:xfrm>
            <a:off x="642851" y="3832412"/>
            <a:ext cx="1485207" cy="135743"/>
          </a:xfrm>
          <a:prstGeom prst="rect">
            <a:avLst/>
          </a:prstGeom>
          <a:noFill/>
          <a:ln>
            <a:noFill/>
          </a:ln>
        </p:spPr>
        <p:txBody>
          <a:bodyPr wrap="square" lIns="0" tIns="0" rIns="0" bIns="0" rtlCol="0">
            <a:spAutoFit/>
          </a:bodyPr>
          <a:lstStyle/>
          <a:p>
            <a:pPr algn="l"/>
            <a:r>
              <a:rPr lang="zh-HK" altLang="en-US" sz="880" b="0" i="1" noProof="0" dirty="0">
                <a:solidFill>
                  <a:schemeClr val="tx1"/>
                </a:solidFill>
                <a:latin typeface="Georgia" panose="02040502050405020303" pitchFamily="18" charset="0"/>
                <a:cs typeface="Arial" panose="020B0604020202020204" pitchFamily="34" charset="0"/>
              </a:rPr>
              <a:t> </a:t>
            </a:r>
            <a:endParaRPr lang="zh-HK" altLang="en-US" sz="880" b="0" i="1" noProof="0" dirty="0">
              <a:solidFill>
                <a:schemeClr val="tx1"/>
              </a:solidFill>
              <a:latin typeface="Georgia" panose="02040502050405020303" pitchFamily="18" charset="0"/>
              <a:cs typeface="Arial" panose="020B0604020202020204" pitchFamily="34" charset="0"/>
            </a:endParaRPr>
          </a:p>
        </p:txBody>
      </p:sp>
      <p:cxnSp>
        <p:nvCxnSpPr>
          <p:cNvPr id="17" name="Frame Line"/>
          <p:cNvCxnSpPr/>
          <p:nvPr userDrawn="1"/>
        </p:nvCxnSpPr>
        <p:spPr bwMode="black">
          <a:xfrm flipV="1">
            <a:off x="461818" y="3170816"/>
            <a:ext cx="1662545" cy="127059"/>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0"/>
            <a:ext cx="10769600" cy="1066800"/>
          </a:xfrm>
        </p:spPr>
        <p:txBody>
          <a:bodyPr anchor="t" anchorCtr="0">
            <a:noAutofit/>
          </a:bodyPr>
          <a:lstStyle>
            <a:lvl1pPr>
              <a:lnSpc>
                <a:spcPct val="90000"/>
              </a:lnSpc>
              <a:defRPr sz="3175" baseline="0">
                <a:solidFill>
                  <a:schemeClr val="bg1"/>
                </a:solidFill>
              </a:defRPr>
            </a:lvl1pPr>
          </a:lstStyle>
          <a:p>
            <a:r>
              <a:rPr lang="en-US" altLang="zh-HK" noProof="0" dirty="0"/>
              <a:t>Click to edit Master title style</a:t>
            </a:r>
            <a:endParaRPr lang="zh-HK" altLang="en-US" noProof="0" dirty="0"/>
          </a:p>
        </p:txBody>
      </p:sp>
      <p:sp>
        <p:nvSpPr>
          <p:cNvPr id="22" name="Subtitle 2"/>
          <p:cNvSpPr>
            <a:spLocks noGrp="1"/>
          </p:cNvSpPr>
          <p:nvPr>
            <p:ph type="subTitle" idx="1"/>
          </p:nvPr>
        </p:nvSpPr>
        <p:spPr bwMode="black">
          <a:xfrm>
            <a:off x="711200" y="1905000"/>
            <a:ext cx="10769600" cy="1371600"/>
          </a:xfrm>
        </p:spPr>
        <p:txBody>
          <a:bodyPr>
            <a:noAutofit/>
          </a:bodyPr>
          <a:lstStyle>
            <a:lvl1pPr marL="0" indent="0" algn="l">
              <a:lnSpc>
                <a:spcPct val="90000"/>
              </a:lnSpc>
              <a:buNone/>
              <a:defRPr sz="3175" baseline="0">
                <a:solidFill>
                  <a:schemeClr val="bg1"/>
                </a:solidFill>
                <a:latin typeface="+mj-lt"/>
              </a:defRPr>
            </a:lvl1pPr>
            <a:lvl2pPr marL="0" indent="0" algn="l">
              <a:buNone/>
              <a:defRPr sz="1765">
                <a:solidFill>
                  <a:schemeClr val="bg1"/>
                </a:solidFill>
                <a:latin typeface="+mj-lt"/>
              </a:defRPr>
            </a:lvl2pPr>
            <a:lvl3pPr marL="449580" indent="0" algn="l">
              <a:buNone/>
              <a:defRPr sz="1765">
                <a:solidFill>
                  <a:schemeClr val="bg1"/>
                </a:solidFill>
                <a:latin typeface="+mj-lt"/>
              </a:defRPr>
            </a:lvl3pPr>
            <a:lvl4pPr marL="899160" indent="0" algn="l">
              <a:buNone/>
              <a:defRPr sz="1765">
                <a:solidFill>
                  <a:schemeClr val="bg1"/>
                </a:solidFill>
                <a:latin typeface="+mj-lt"/>
              </a:defRPr>
            </a:lvl4pPr>
            <a:lvl5pPr marL="1348740" indent="0" algn="l">
              <a:buNone/>
              <a:defRPr sz="1765">
                <a:solidFill>
                  <a:schemeClr val="bg1"/>
                </a:solidFill>
                <a:latin typeface="+mj-lt"/>
              </a:defRPr>
            </a:lvl5pPr>
            <a:lvl6pPr marL="1798320" indent="0" algn="l">
              <a:buNone/>
              <a:defRPr sz="1765">
                <a:solidFill>
                  <a:schemeClr val="bg1"/>
                </a:solidFill>
                <a:latin typeface="+mj-lt"/>
              </a:defRPr>
            </a:lvl6pPr>
            <a:lvl7pPr marL="2247265" indent="0" algn="l">
              <a:buNone/>
              <a:defRPr sz="1765">
                <a:solidFill>
                  <a:schemeClr val="bg1"/>
                </a:solidFill>
                <a:latin typeface="+mj-lt"/>
              </a:defRPr>
            </a:lvl7pPr>
            <a:lvl8pPr marL="2696845" indent="0" algn="l">
              <a:buNone/>
              <a:defRPr sz="1765">
                <a:solidFill>
                  <a:schemeClr val="bg1"/>
                </a:solidFill>
                <a:latin typeface="+mj-lt"/>
              </a:defRPr>
            </a:lvl8pPr>
            <a:lvl9pPr marL="3146425" indent="0" algn="l">
              <a:buNone/>
              <a:defRPr sz="1765">
                <a:solidFill>
                  <a:schemeClr val="bg1"/>
                </a:solidFill>
                <a:latin typeface="+mj-lt"/>
              </a:defRPr>
            </a:lvl9pPr>
          </a:lstStyle>
          <a:p>
            <a:r>
              <a:rPr lang="en-US" altLang="zh-HK" noProof="0" dirty="0"/>
              <a:t>Click to edit Master subtitle style</a:t>
            </a:r>
            <a:endParaRPr lang="en-US" altLang="zh-HK" noProof="0" dirty="0"/>
          </a:p>
        </p:txBody>
      </p:sp>
      <p:sp>
        <p:nvSpPr>
          <p:cNvPr id="37"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970">
                <a:solidFill>
                  <a:schemeClr val="bg1"/>
                </a:solidFill>
                <a:latin typeface="Arial" panose="020B0604020202020204" pitchFamily="34" charset="0"/>
                <a:cs typeface="Arial" panose="020B0604020202020204" pitchFamily="34" charset="0"/>
              </a:defRPr>
            </a:lvl1pPr>
          </a:lstStyle>
          <a:p>
            <a:endParaRPr lang="zh-HK" altLang="en-US" dirty="0"/>
          </a:p>
        </p:txBody>
      </p:sp>
      <p:cxnSp>
        <p:nvCxnSpPr>
          <p:cNvPr id="11" name="Shape 10"/>
          <p:cNvCxnSpPr/>
          <p:nvPr/>
        </p:nvCxnSpPr>
        <p:spPr>
          <a:xfrm rot="5400000" flipH="1" flipV="1">
            <a:off x="5918203"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448801" y="6477000"/>
            <a:ext cx="2036064" cy="152400"/>
          </a:xfrm>
          <a:prstGeom prst="rect">
            <a:avLst/>
          </a:prstGeom>
        </p:spPr>
        <p:txBody>
          <a:bodyPr lIns="0" tIns="0" rIns="0" bIns="0" anchor="t" anchorCtr="0">
            <a:noAutofit/>
          </a:bodyPr>
          <a:lstStyle>
            <a:lvl1pPr algn="r">
              <a:defRPr sz="970">
                <a:solidFill>
                  <a:schemeClr val="bg1"/>
                </a:solidFill>
                <a:latin typeface="Arial" panose="020B0604020202020204" pitchFamily="34" charset="0"/>
                <a:cs typeface="Arial" panose="020B0604020202020204" pitchFamily="34" charset="0"/>
              </a:defRPr>
            </a:lvl1pPr>
          </a:lstStyle>
          <a:p>
            <a:fld id="{9EBD5762-3BDC-484D-9503-7EA6D5A9A8CE}" type="slidenum">
              <a:rPr lang="en-US" altLang="zh-HK" smtClean="0"/>
            </a:fld>
            <a:endParaRPr lang="zh-HK" altLang="en-US" dirty="0"/>
          </a:p>
        </p:txBody>
      </p:sp>
      <p:sp>
        <p:nvSpPr>
          <p:cNvPr id="10"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970">
                <a:solidFill>
                  <a:schemeClr val="bg1"/>
                </a:solidFill>
                <a:latin typeface="Arial" panose="020B0604020202020204" pitchFamily="34" charset="0"/>
                <a:cs typeface="Arial" panose="020B0604020202020204" pitchFamily="34" charset="0"/>
              </a:defRPr>
            </a:lvl1pPr>
          </a:lstStyle>
          <a:p>
            <a:r>
              <a:rPr lang="en-US" altLang="zh-HK" dirty="0"/>
              <a:t>July 2015</a:t>
            </a:r>
            <a:endParaRPr lang="zh-HK" altLang="en-US" dirty="0"/>
          </a:p>
        </p:txBody>
      </p:sp>
      <p:sp>
        <p:nvSpPr>
          <p:cNvPr id="12" name="PwCFirm"/>
          <p:cNvSpPr txBox="1"/>
          <p:nvPr userDrawn="1"/>
        </p:nvSpPr>
        <p:spPr>
          <a:xfrm>
            <a:off x="711200" y="6477001"/>
            <a:ext cx="3454400" cy="152401"/>
          </a:xfrm>
          <a:prstGeom prst="rect">
            <a:avLst/>
          </a:prstGeom>
          <a:noFill/>
        </p:spPr>
        <p:txBody>
          <a:bodyPr vert="horz" wrap="square" lIns="0" tIns="0" rIns="0" bIns="0" rtlCol="0" anchor="t" anchorCtr="0">
            <a:noAutofit/>
          </a:bodyPr>
          <a:lstStyle/>
          <a:p>
            <a:r>
              <a:rPr lang="en-US" altLang="zh-HK" sz="970" noProof="0" dirty="0">
                <a:solidFill>
                  <a:schemeClr val="bg1"/>
                </a:solidFill>
                <a:latin typeface="Arial" panose="020B0604020202020204" pitchFamily="34" charset="0"/>
                <a:cs typeface="Arial" panose="020B0604020202020204" pitchFamily="34" charset="0"/>
              </a:rPr>
              <a:t>PwC</a:t>
            </a:r>
            <a:endParaRPr lang="zh-HK" altLang="en-US" sz="970" noProof="0" dirty="0">
              <a:solidFill>
                <a:schemeClr val="bg1"/>
              </a:solidFill>
              <a:latin typeface="Arial" panose="020B0604020202020204" pitchFamily="34" charset="0"/>
              <a:cs typeface="Arial" panose="020B0604020202020204" pitchFamily="34" charset="0"/>
            </a:endParaRPr>
          </a:p>
        </p:txBody>
      </p:sp>
    </p:spTree>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Key point Colour">
    <p:bg>
      <p:bgPr>
        <a:solidFill>
          <a:schemeClr val="accent4"/>
        </a:solidFill>
        <a:effectLst/>
      </p:bgPr>
    </p:bg>
    <p:spTree>
      <p:nvGrpSpPr>
        <p:cNvPr id="1" name=""/>
        <p:cNvGrpSpPr/>
        <p:nvPr/>
      </p:nvGrpSpPr>
      <p:grpSpPr>
        <a:xfrm>
          <a:off x="0" y="0"/>
          <a:ext cx="0" cy="0"/>
          <a:chOff x="0" y="0"/>
          <a:chExt cx="0" cy="0"/>
        </a:xfrm>
      </p:grpSpPr>
      <p:sp>
        <p:nvSpPr>
          <p:cNvPr id="15" name="Content Placeholder 26"/>
          <p:cNvSpPr>
            <a:spLocks noGrp="1"/>
          </p:cNvSpPr>
          <p:nvPr>
            <p:ph sz="quarter" idx="15"/>
          </p:nvPr>
        </p:nvSpPr>
        <p:spPr>
          <a:xfrm>
            <a:off x="646546" y="1949825"/>
            <a:ext cx="10898909" cy="3899647"/>
          </a:xfrm>
        </p:spPr>
        <p:txBody>
          <a:bodyPr/>
          <a:lstStyle>
            <a:lvl1pPr>
              <a:defRPr sz="2735" baseline="0">
                <a:solidFill>
                  <a:schemeClr val="bg1"/>
                </a:solidFill>
              </a:defRPr>
            </a:lvl1pPr>
            <a:lvl2pPr>
              <a:buClr>
                <a:schemeClr val="bg1"/>
              </a:buClr>
              <a:defRPr sz="2735">
                <a:solidFill>
                  <a:schemeClr val="bg1"/>
                </a:solidFill>
              </a:defRPr>
            </a:lvl2pPr>
            <a:lvl3pPr>
              <a:buClr>
                <a:schemeClr val="tx2"/>
              </a:buClr>
              <a:defRPr sz="2735">
                <a:solidFill>
                  <a:schemeClr val="bg1"/>
                </a:solidFill>
              </a:defRPr>
            </a:lvl3pPr>
            <a:lvl4pPr>
              <a:buClr>
                <a:schemeClr val="bg1"/>
              </a:buClr>
              <a:defRPr sz="2735">
                <a:solidFill>
                  <a:schemeClr val="bg1"/>
                </a:solidFill>
              </a:defRPr>
            </a:lvl4pPr>
            <a:lvl5pPr>
              <a:buClr>
                <a:schemeClr val="bg1"/>
              </a:buClr>
              <a:defRPr sz="2735">
                <a:solidFill>
                  <a:schemeClr val="bg1"/>
                </a:solidFill>
              </a:defRPr>
            </a:lvl5pPr>
            <a:lvl6pPr>
              <a:buClr>
                <a:schemeClr val="bg1"/>
              </a:buClr>
              <a:defRPr sz="2735" baseline="0">
                <a:solidFill>
                  <a:schemeClr val="bg1"/>
                </a:solidFill>
              </a:defRPr>
            </a:lvl6pPr>
            <a:lvl7pPr>
              <a:buClr>
                <a:schemeClr val="bg1"/>
              </a:buClr>
              <a:buAutoNum type="alphaLcPeriod"/>
              <a:defRPr sz="2735" baseline="0">
                <a:solidFill>
                  <a:schemeClr val="bg1"/>
                </a:solidFill>
              </a:defRPr>
            </a:lvl7pPr>
            <a:lvl8pPr marL="591185" indent="-196850">
              <a:buClr>
                <a:schemeClr val="bg1"/>
              </a:buClr>
              <a:buFont typeface="+mj-lt"/>
              <a:buAutoNum type="romanLcPeriod"/>
              <a:defRPr sz="2735">
                <a:solidFill>
                  <a:schemeClr val="bg1"/>
                </a:solidFill>
              </a:defRPr>
            </a:lvl8pPr>
            <a:lvl9pPr>
              <a:defRPr sz="2735">
                <a:solidFill>
                  <a:schemeClr val="bg1"/>
                </a:solidFill>
              </a:defRPr>
            </a:lvl9pPr>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16" name="Title Placeholder 1"/>
          <p:cNvSpPr>
            <a:spLocks noGrp="1"/>
          </p:cNvSpPr>
          <p:nvPr>
            <p:ph type="title"/>
          </p:nvPr>
        </p:nvSpPr>
        <p:spPr>
          <a:xfrm>
            <a:off x="646547" y="1008530"/>
            <a:ext cx="10898909" cy="806824"/>
          </a:xfrm>
          <a:prstGeom prst="rect">
            <a:avLst/>
          </a:prstGeom>
        </p:spPr>
        <p:txBody>
          <a:bodyPr vert="horz" lIns="0" tIns="0" rIns="0" bIns="0" rtlCol="0" anchor="t" anchorCtr="0">
            <a:noAutofit/>
          </a:bodyPr>
          <a:lstStyle>
            <a:lvl1pPr>
              <a:defRPr>
                <a:solidFill>
                  <a:schemeClr val="bg1"/>
                </a:solidFill>
              </a:defRPr>
            </a:lvl1pPr>
          </a:lstStyle>
          <a:p>
            <a:r>
              <a:rPr lang="en-US" altLang="zh-HK" noProof="0" dirty="0"/>
              <a:t>Click to edit Master title style</a:t>
            </a:r>
            <a:endParaRPr lang="zh-HK" altLang="en-US" noProof="0" dirty="0"/>
          </a:p>
        </p:txBody>
      </p:sp>
      <p:cxnSp>
        <p:nvCxnSpPr>
          <p:cNvPr id="17" name="Shape 24"/>
          <p:cNvCxnSpPr/>
          <p:nvPr/>
        </p:nvCxnSpPr>
        <p:spPr>
          <a:xfrm flipV="1">
            <a:off x="461821" y="941296"/>
            <a:ext cx="11083639" cy="153295"/>
          </a:xfrm>
          <a:prstGeom prst="bentConnector3">
            <a:avLst>
              <a:gd name="adj1" fmla="val 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p:cNvSpPr>
            <a:spLocks noGrp="1"/>
          </p:cNvSpPr>
          <p:nvPr>
            <p:ph type="ftr" sz="quarter" idx="3"/>
          </p:nvPr>
        </p:nvSpPr>
        <p:spPr>
          <a:xfrm>
            <a:off x="653746" y="6252884"/>
            <a:ext cx="7007267" cy="134470"/>
          </a:xfrm>
          <a:prstGeom prst="rect">
            <a:avLst/>
          </a:prstGeom>
        </p:spPr>
        <p:txBody>
          <a:bodyPr vert="horz" lIns="0" tIns="0" rIns="0" bIns="0" anchor="b" anchorCtr="0">
            <a:noAutofit/>
          </a:bodyPr>
          <a:lstStyle>
            <a:lvl1pPr algn="l">
              <a:defRPr sz="880">
                <a:solidFill>
                  <a:schemeClr val="bg1"/>
                </a:solidFill>
                <a:latin typeface="Arial" panose="020B0604020202020204" pitchFamily="34" charset="0"/>
                <a:cs typeface="Arial" panose="020B0604020202020204" pitchFamily="34" charset="0"/>
              </a:defRPr>
            </a:lvl1pPr>
          </a:lstStyle>
          <a:p>
            <a:endParaRPr lang="zh-HK" altLang="en-US" dirty="0"/>
          </a:p>
        </p:txBody>
      </p:sp>
      <p:sp>
        <p:nvSpPr>
          <p:cNvPr id="9" name="Slide Number Placeholder 5"/>
          <p:cNvSpPr>
            <a:spLocks noGrp="1"/>
          </p:cNvSpPr>
          <p:nvPr>
            <p:ph type="sldNum" sz="quarter" idx="4"/>
          </p:nvPr>
        </p:nvSpPr>
        <p:spPr>
          <a:xfrm>
            <a:off x="9513456" y="6387355"/>
            <a:ext cx="2032000" cy="134471"/>
          </a:xfrm>
          <a:prstGeom prst="rect">
            <a:avLst/>
          </a:prstGeom>
        </p:spPr>
        <p:txBody>
          <a:bodyPr lIns="0" tIns="0" rIns="0" bIns="0" anchor="t" anchorCtr="0">
            <a:noAutofit/>
          </a:bodyPr>
          <a:lstStyle>
            <a:lvl1pPr algn="r">
              <a:defRPr sz="880">
                <a:solidFill>
                  <a:schemeClr val="bg1"/>
                </a:solidFill>
                <a:latin typeface="Arial" panose="020B0604020202020204" pitchFamily="34" charset="0"/>
                <a:cs typeface="Arial" panose="020B0604020202020204" pitchFamily="34" charset="0"/>
              </a:defRPr>
            </a:lvl1pPr>
          </a:lstStyle>
          <a:p>
            <a:fld id="{FEBD7F86-1881-4698-8703-FB80B0800997}" type="slidenum">
              <a:rPr lang="en-US" altLang="zh-HK" smtClean="0"/>
            </a:fld>
            <a:endParaRPr lang="zh-HK" altLang="en-US" dirty="0"/>
          </a:p>
        </p:txBody>
      </p:sp>
      <p:sp>
        <p:nvSpPr>
          <p:cNvPr id="10" name="Date Placeholder 3"/>
          <p:cNvSpPr>
            <a:spLocks noGrp="1"/>
          </p:cNvSpPr>
          <p:nvPr>
            <p:ph type="dt" sz="half" idx="2"/>
          </p:nvPr>
        </p:nvSpPr>
        <p:spPr>
          <a:xfrm>
            <a:off x="9513456" y="6252882"/>
            <a:ext cx="2032000" cy="134471"/>
          </a:xfrm>
          <a:prstGeom prst="rect">
            <a:avLst/>
          </a:prstGeom>
        </p:spPr>
        <p:txBody>
          <a:bodyPr lIns="0" tIns="0" rIns="0" bIns="0" anchor="t" anchorCtr="0">
            <a:noAutofit/>
          </a:bodyPr>
          <a:lstStyle>
            <a:lvl1pPr algn="r">
              <a:defRPr sz="880">
                <a:solidFill>
                  <a:schemeClr val="bg1"/>
                </a:solidFill>
                <a:latin typeface="Arial" panose="020B0604020202020204" pitchFamily="34" charset="0"/>
                <a:cs typeface="Arial" panose="020B0604020202020204" pitchFamily="34" charset="0"/>
              </a:defRPr>
            </a:lvl1pPr>
          </a:lstStyle>
          <a:p>
            <a:r>
              <a:rPr lang="en-US" altLang="zh-HK" dirty="0"/>
              <a:t>January 2012</a:t>
            </a:r>
            <a:endParaRPr lang="zh-HK" altLang="en-US" dirty="0"/>
          </a:p>
        </p:txBody>
      </p:sp>
      <p:sp>
        <p:nvSpPr>
          <p:cNvPr id="11" name="PwCFirm"/>
          <p:cNvSpPr txBox="1"/>
          <p:nvPr userDrawn="1"/>
        </p:nvSpPr>
        <p:spPr>
          <a:xfrm>
            <a:off x="646546" y="6387355"/>
            <a:ext cx="3509818" cy="134471"/>
          </a:xfrm>
          <a:prstGeom prst="rect">
            <a:avLst/>
          </a:prstGeom>
          <a:noFill/>
        </p:spPr>
        <p:txBody>
          <a:bodyPr vert="horz" wrap="square" lIns="0" tIns="0" rIns="0" bIns="0" rtlCol="0" anchor="t" anchorCtr="0">
            <a:noAutofit/>
          </a:bodyPr>
          <a:lstStyle/>
          <a:p>
            <a:r>
              <a:rPr lang="en-US" altLang="zh-HK" sz="880" noProof="0" dirty="0">
                <a:solidFill>
                  <a:schemeClr val="bg2"/>
                </a:solidFill>
                <a:latin typeface="Arial" panose="020B0604020202020204" pitchFamily="34" charset="0"/>
                <a:cs typeface="Arial" panose="020B0604020202020204" pitchFamily="34" charset="0"/>
              </a:rPr>
              <a:t>PwC  |  January 2014</a:t>
            </a:r>
            <a:endParaRPr lang="zh-HK" altLang="en-US" sz="880" noProof="0" dirty="0">
              <a:solidFill>
                <a:schemeClr val="bg2"/>
              </a:solidFill>
              <a:latin typeface="Arial" panose="020B0604020202020204" pitchFamily="34" charset="0"/>
              <a:cs typeface="Arial" panose="020B0604020202020204" pitchFamily="34" charset="0"/>
            </a:endParaRPr>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sz="3175">
                <a:solidFill>
                  <a:schemeClr val="tx1"/>
                </a:solidFill>
              </a:defRPr>
            </a:lvl1pPr>
          </a:lstStyle>
          <a:p>
            <a:r>
              <a:rPr lang="en-US" altLang="zh-HK" noProof="0" dirty="0"/>
              <a:t>Click to edit Master title style</a:t>
            </a:r>
            <a:endParaRPr lang="zh-HK" altLang="en-US" noProof="0" dirty="0"/>
          </a:p>
        </p:txBody>
      </p:sp>
      <p:sp>
        <p:nvSpPr>
          <p:cNvPr id="11" name="Text Placeholder 10"/>
          <p:cNvSpPr>
            <a:spLocks noGrp="1"/>
          </p:cNvSpPr>
          <p:nvPr>
            <p:ph type="body" sz="quarter" idx="10" hasCustomPrompt="1"/>
          </p:nvPr>
        </p:nvSpPr>
        <p:spPr>
          <a:xfrm>
            <a:off x="711200" y="5867400"/>
            <a:ext cx="6400800" cy="762000"/>
          </a:xfrm>
        </p:spPr>
        <p:txBody>
          <a:bodyPr anchor="b"/>
          <a:lstStyle>
            <a:lvl1pPr>
              <a:defRPr sz="880">
                <a:latin typeface="Arial" panose="020B0604020202020204" pitchFamily="34" charset="0"/>
                <a:cs typeface="Arial" panose="020B0604020202020204" pitchFamily="34" charset="0"/>
              </a:defRPr>
            </a:lvl1pPr>
          </a:lstStyle>
          <a:p>
            <a:pPr lvl="0"/>
            <a:r>
              <a:rPr lang="en-US" altLang="zh-HK" noProof="0" dirty="0"/>
              <a:t>Add legal and copyright disclaimers here.</a:t>
            </a:r>
            <a:endParaRPr lang="zh-HK" altLang="en-US" noProof="0" dirty="0"/>
          </a:p>
        </p:txBody>
      </p:sp>
      <p:cxnSp>
        <p:nvCxnSpPr>
          <p:cNvPr id="7" name="Shape 6"/>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p>
            <a:r>
              <a:rPr lang="en-US" altLang="zh-HK" noProof="0" dirty="0"/>
              <a:t>Click to edit Master title style</a:t>
            </a:r>
            <a:endParaRPr lang="zh-HK" altLang="en-US" noProof="0" dirty="0"/>
          </a:p>
        </p:txBody>
      </p:sp>
      <p:sp>
        <p:nvSpPr>
          <p:cNvPr id="12" name="Footer Placeholder 4"/>
          <p:cNvSpPr>
            <a:spLocks noGrp="1"/>
          </p:cNvSpPr>
          <p:nvPr>
            <p:ph type="ftr" sz="quarter" idx="3"/>
          </p:nvPr>
        </p:nvSpPr>
        <p:spPr>
          <a:xfrm>
            <a:off x="711200" y="6324600"/>
            <a:ext cx="7010400" cy="152400"/>
          </a:xfrm>
          <a:prstGeom prst="rect">
            <a:avLst/>
          </a:prstGeom>
        </p:spPr>
        <p:txBody>
          <a:bodyPr vert="horz" lIns="0" tIns="0" rIns="0" bIns="0" anchor="b" anchorCtr="0">
            <a:noAutofit/>
          </a:bodyPr>
          <a:lstStyle>
            <a:lvl1pPr algn="l">
              <a:defRPr sz="970">
                <a:solidFill>
                  <a:schemeClr val="tx1"/>
                </a:solidFill>
                <a:latin typeface="Arial" panose="020B0604020202020204" pitchFamily="34" charset="0"/>
                <a:cs typeface="Arial" panose="020B0604020202020204" pitchFamily="34" charset="0"/>
              </a:defRPr>
            </a:lvl1pPr>
          </a:lstStyle>
          <a:p>
            <a:endParaRPr lang="zh-HK" altLang="en-US" dirty="0"/>
          </a:p>
        </p:txBody>
      </p:sp>
      <p:cxnSp>
        <p:nvCxnSpPr>
          <p:cNvPr id="10" name="Shape 9"/>
          <p:cNvCxnSpPr/>
          <p:nvPr/>
        </p:nvCxnSpPr>
        <p:spPr>
          <a:xfrm rot="5400000" flipH="1" flipV="1">
            <a:off x="5918203" y="-4800600"/>
            <a:ext cx="152399" cy="109728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9448801" y="6477000"/>
            <a:ext cx="2036064" cy="152400"/>
          </a:xfrm>
          <a:prstGeom prst="rect">
            <a:avLst/>
          </a:prstGeom>
        </p:spPr>
        <p:txBody>
          <a:bodyPr lIns="0" tIns="0" rIns="0" bIns="0" anchor="t" anchorCtr="0">
            <a:noAutofit/>
          </a:bodyPr>
          <a:lstStyle>
            <a:lvl1pPr algn="r">
              <a:defRPr sz="970">
                <a:solidFill>
                  <a:schemeClr val="tx1"/>
                </a:solidFill>
                <a:latin typeface="Arial" panose="020B0604020202020204" pitchFamily="34" charset="0"/>
                <a:cs typeface="Arial" panose="020B0604020202020204" pitchFamily="34" charset="0"/>
              </a:defRPr>
            </a:lvl1pPr>
          </a:lstStyle>
          <a:p>
            <a:fld id="{9EBD5762-3BDC-484D-9503-7EA6D5A9A8CE}" type="slidenum">
              <a:rPr lang="en-US" altLang="zh-HK" smtClean="0"/>
            </a:fld>
            <a:endParaRPr lang="zh-HK" altLang="en-US" dirty="0"/>
          </a:p>
        </p:txBody>
      </p:sp>
      <p:sp>
        <p:nvSpPr>
          <p:cNvPr id="9" name="Date Placeholder 3"/>
          <p:cNvSpPr>
            <a:spLocks noGrp="1"/>
          </p:cNvSpPr>
          <p:nvPr>
            <p:ph type="dt" sz="half" idx="2"/>
          </p:nvPr>
        </p:nvSpPr>
        <p:spPr>
          <a:xfrm>
            <a:off x="9448800" y="6324600"/>
            <a:ext cx="2032000" cy="152400"/>
          </a:xfrm>
          <a:prstGeom prst="rect">
            <a:avLst/>
          </a:prstGeom>
        </p:spPr>
        <p:txBody>
          <a:bodyPr lIns="0" tIns="0" rIns="0" bIns="0" anchor="t" anchorCtr="0">
            <a:noAutofit/>
          </a:bodyPr>
          <a:lstStyle>
            <a:lvl1pPr algn="r">
              <a:defRPr sz="970">
                <a:solidFill>
                  <a:schemeClr val="tx1"/>
                </a:solidFill>
                <a:latin typeface="Arial" panose="020B0604020202020204" pitchFamily="34" charset="0"/>
                <a:cs typeface="Arial" panose="020B0604020202020204" pitchFamily="34" charset="0"/>
              </a:defRPr>
            </a:lvl1pPr>
          </a:lstStyle>
          <a:p>
            <a:r>
              <a:rPr lang="en-US" altLang="zh-HK" dirty="0"/>
              <a:t>July 2015</a:t>
            </a:r>
            <a:endParaRPr lang="zh-HK" altLang="en-US" dirty="0"/>
          </a:p>
        </p:txBody>
      </p:sp>
      <p:sp>
        <p:nvSpPr>
          <p:cNvPr id="11" name="PwCFirm"/>
          <p:cNvSpPr txBox="1"/>
          <p:nvPr userDrawn="1"/>
        </p:nvSpPr>
        <p:spPr>
          <a:xfrm>
            <a:off x="711200" y="6477001"/>
            <a:ext cx="3454400" cy="152401"/>
          </a:xfrm>
          <a:prstGeom prst="rect">
            <a:avLst/>
          </a:prstGeom>
          <a:noFill/>
        </p:spPr>
        <p:txBody>
          <a:bodyPr vert="horz" wrap="square" lIns="0" tIns="0" rIns="0" bIns="0" rtlCol="0" anchor="t" anchorCtr="0">
            <a:noAutofit/>
          </a:bodyPr>
          <a:lstStyle/>
          <a:p>
            <a:r>
              <a:rPr lang="en-US" altLang="zh-HK" sz="970" noProof="0" dirty="0">
                <a:latin typeface="Arial" panose="020B0604020202020204" pitchFamily="34" charset="0"/>
                <a:cs typeface="Arial" panose="020B0604020202020204" pitchFamily="34" charset="0"/>
              </a:rPr>
              <a:t>PwC</a:t>
            </a:r>
            <a:endParaRPr lang="zh-HK" altLang="en-US" sz="970" noProof="0" dirty="0">
              <a:latin typeface="Arial" panose="020B0604020202020204" pitchFamily="34" charset="0"/>
              <a:cs typeface="Arial" panose="020B0604020202020204" pitchFamily="34" charset="0"/>
            </a:endParaRPr>
          </a:p>
        </p:txBody>
      </p:sp>
    </p:spTree>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标题 1"/>
          <p:cNvSpPr>
            <a:spLocks noGrp="1"/>
          </p:cNvSpPr>
          <p:nvPr>
            <p:ph type="title"/>
          </p:nvPr>
        </p:nvSpPr>
        <p:spPr>
          <a:xfrm>
            <a:off x="4079078" y="43449"/>
            <a:ext cx="7598833" cy="633412"/>
          </a:xfrm>
          <a:prstGeom prst="rect">
            <a:avLst/>
          </a:prstGeom>
        </p:spPr>
        <p:txBody>
          <a:bodyPr/>
          <a:lstStyle>
            <a:lvl1pPr algn="r">
              <a:defRPr sz="3200" b="1">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3" name="Rectangle 6"/>
          <p:cNvSpPr>
            <a:spLocks noGrp="1" noChangeArrowheads="1"/>
          </p:cNvSpPr>
          <p:nvPr>
            <p:ph type="sldNum" sz="quarter" idx="10"/>
          </p:nvPr>
        </p:nvSpPr>
        <p:spPr/>
        <p:txBody>
          <a:bodyPr/>
          <a:lstStyle>
            <a:lvl1pPr>
              <a:defRPr/>
            </a:lvl1pPr>
          </a:lstStyle>
          <a:p>
            <a:pPr>
              <a:defRPr/>
            </a:pPr>
            <a:fld id="{343532D1-14C6-4DBA-B5A8-7509AD1CDA96}" type="slidenum">
              <a:rPr lang="zh-CN" altLang="en-US"/>
            </a:fld>
            <a:endParaRPr lang="en-US" altLang="zh-CN"/>
          </a:p>
        </p:txBody>
      </p:sp>
      <p:sp>
        <p:nvSpPr>
          <p:cNvPr id="5" name="Rectangle 4"/>
          <p:cNvSpPr/>
          <p:nvPr userDrawn="1"/>
        </p:nvSpPr>
        <p:spPr bwMode="auto">
          <a:xfrm>
            <a:off x="9815736" y="6689515"/>
            <a:ext cx="2376264" cy="168485"/>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en-GB" sz="1100" b="0" i="0" u="none" strike="noStrike" cap="none" normalizeH="0" baseline="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36229" name="think-cell Slide" r:id="rId3" imgW="5715" imgH="5715" progId="TCLayout.ActiveDocument.1">
                  <p:embed/>
                </p:oleObj>
              </mc:Choice>
              <mc:Fallback>
                <p:oleObj name="think-cell Slide" r:id="rId3" imgW="5715" imgH="5715" progId="TCLayout.ActiveDocument.1">
                  <p:embed/>
                  <p:pic>
                    <p:nvPicPr>
                      <p:cNvPr id="0" name="Object 1" hidden="1"/>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5" name="矩形 4"/>
          <p:cNvSpPr>
            <a:spLocks noChangeArrowheads="1"/>
          </p:cNvSpPr>
          <p:nvPr userDrawn="1"/>
        </p:nvSpPr>
        <p:spPr bwMode="auto">
          <a:xfrm>
            <a:off x="0" y="1484316"/>
            <a:ext cx="12192000" cy="4681537"/>
          </a:xfrm>
          <a:prstGeom prst="rect">
            <a:avLst/>
          </a:prstGeom>
          <a:solidFill>
            <a:srgbClr val="C00000"/>
          </a:solidFill>
          <a:ln w="9525" algn="ctr">
            <a:noFill/>
            <a:round/>
          </a:ln>
        </p:spPr>
        <p:txBody>
          <a:bodyPr/>
          <a:lstStyle/>
          <a:p>
            <a:pPr eaLnBrk="0" hangingPunct="0">
              <a:spcBef>
                <a:spcPct val="50000"/>
              </a:spcBef>
              <a:defRPr/>
            </a:pPr>
            <a:endParaRPr lang="zh-CN" altLang="en-US" sz="1100"/>
          </a:p>
        </p:txBody>
      </p:sp>
      <p:sp>
        <p:nvSpPr>
          <p:cNvPr id="8" name="文本占位符 7"/>
          <p:cNvSpPr>
            <a:spLocks noGrp="1"/>
          </p:cNvSpPr>
          <p:nvPr>
            <p:ph type="body" sz="quarter" idx="10"/>
          </p:nvPr>
        </p:nvSpPr>
        <p:spPr>
          <a:xfrm>
            <a:off x="1450529" y="2492375"/>
            <a:ext cx="9315464" cy="1296988"/>
          </a:xfrm>
          <a:prstGeom prst="rect">
            <a:avLst/>
          </a:prstGeom>
        </p:spPr>
        <p:txBody>
          <a:bodyPr/>
          <a:lstStyle>
            <a:lvl1pPr marL="0" indent="0" algn="ctr">
              <a:buNone/>
              <a:defRPr sz="4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
        <p:nvSpPr>
          <p:cNvPr id="10" name="文本占位符 9"/>
          <p:cNvSpPr>
            <a:spLocks noGrp="1"/>
          </p:cNvSpPr>
          <p:nvPr>
            <p:ph type="body" sz="quarter" idx="11"/>
          </p:nvPr>
        </p:nvSpPr>
        <p:spPr>
          <a:xfrm>
            <a:off x="7920836" y="5445927"/>
            <a:ext cx="3553349" cy="360363"/>
          </a:xfrm>
          <a:prstGeom prst="rect">
            <a:avLst/>
          </a:prstGeom>
        </p:spPr>
        <p:txBody>
          <a:bodyPr/>
          <a:lstStyle>
            <a:lvl1pPr marL="0" indent="0" algn="ctr">
              <a:buNone/>
              <a:defRPr sz="1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F82F6E7C-BE49-4337-9ECB-51C3F0736B2C}" type="slidenum">
              <a:rPr lang="zh-CN" altLang="en-US" smtClean="0"/>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标题 1"/>
          <p:cNvSpPr>
            <a:spLocks noGrp="1"/>
          </p:cNvSpPr>
          <p:nvPr>
            <p:ph type="title"/>
          </p:nvPr>
        </p:nvSpPr>
        <p:spPr>
          <a:xfrm>
            <a:off x="4079078" y="43449"/>
            <a:ext cx="7598833" cy="633412"/>
          </a:xfrm>
          <a:prstGeom prst="rect">
            <a:avLst/>
          </a:prstGeom>
        </p:spPr>
        <p:txBody>
          <a:bodyPr/>
          <a:lstStyle>
            <a:lvl1pPr algn="r">
              <a:defRPr sz="3200" b="1">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dirty="0"/>
          </a:p>
        </p:txBody>
      </p:sp>
      <p:sp>
        <p:nvSpPr>
          <p:cNvPr id="3" name="Rectangle 6"/>
          <p:cNvSpPr>
            <a:spLocks noGrp="1" noChangeArrowheads="1"/>
          </p:cNvSpPr>
          <p:nvPr>
            <p:ph type="sldNum" sz="quarter" idx="10"/>
          </p:nvPr>
        </p:nvSpPr>
        <p:spPr/>
        <p:txBody>
          <a:bodyPr/>
          <a:lstStyle>
            <a:lvl1pPr>
              <a:defRPr/>
            </a:lvl1pPr>
          </a:lstStyle>
          <a:p>
            <a:pPr>
              <a:defRPr/>
            </a:pPr>
            <a:fld id="{343532D1-14C6-4DBA-B5A8-7509AD1CDA96}" type="slidenum">
              <a:rPr lang="zh-CN" altLang="en-US"/>
            </a:fld>
            <a:endParaRPr lang="en-US" altLang="zh-CN"/>
          </a:p>
        </p:txBody>
      </p:sp>
      <p:sp>
        <p:nvSpPr>
          <p:cNvPr id="5" name="Rectangle 4"/>
          <p:cNvSpPr/>
          <p:nvPr userDrawn="1"/>
        </p:nvSpPr>
        <p:spPr bwMode="auto">
          <a:xfrm>
            <a:off x="9815736" y="6689515"/>
            <a:ext cx="2376264" cy="168485"/>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en-GB" sz="1100" b="0" i="0" u="none" strike="noStrike" cap="none" normalizeH="0" baseline="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34382" name="think-cell Slide" r:id="rId3" imgW="5715" imgH="5715" progId="TCLayout.ActiveDocument.1">
                  <p:embed/>
                </p:oleObj>
              </mc:Choice>
              <mc:Fallback>
                <p:oleObj name="think-cell Slide" r:id="rId3" imgW="5715" imgH="5715" progId="TCLayout.ActiveDocument.1">
                  <p:embed/>
                  <p:pic>
                    <p:nvPicPr>
                      <p:cNvPr id="0" name="Object 1" hidden="1"/>
                      <p:cNvPicPr/>
                      <p:nvPr/>
                    </p:nvPicPr>
                    <p:blipFill>
                      <a:blip r:embed="rId4"/>
                      <a:stretch>
                        <a:fillRect/>
                      </a:stretch>
                    </p:blipFill>
                    <p:spPr>
                      <a:xfrm>
                        <a:off x="2118" y="1588"/>
                        <a:ext cx="2117" cy="1588"/>
                      </a:xfrm>
                      <a:prstGeom prst="rect">
                        <a:avLst/>
                      </a:prstGeom>
                    </p:spPr>
                  </p:pic>
                </p:oleObj>
              </mc:Fallback>
            </mc:AlternateContent>
          </a:graphicData>
        </a:graphic>
      </p:graphicFrame>
      <p:sp>
        <p:nvSpPr>
          <p:cNvPr id="5" name="矩形 4"/>
          <p:cNvSpPr>
            <a:spLocks noChangeArrowheads="1"/>
          </p:cNvSpPr>
          <p:nvPr userDrawn="1"/>
        </p:nvSpPr>
        <p:spPr bwMode="auto">
          <a:xfrm>
            <a:off x="0" y="1484316"/>
            <a:ext cx="12192000" cy="4681537"/>
          </a:xfrm>
          <a:prstGeom prst="rect">
            <a:avLst/>
          </a:prstGeom>
          <a:solidFill>
            <a:srgbClr val="C00000"/>
          </a:solidFill>
          <a:ln w="9525" algn="ctr">
            <a:noFill/>
            <a:round/>
          </a:ln>
        </p:spPr>
        <p:txBody>
          <a:bodyPr/>
          <a:lstStyle/>
          <a:p>
            <a:pPr eaLnBrk="0" hangingPunct="0">
              <a:spcBef>
                <a:spcPct val="50000"/>
              </a:spcBef>
              <a:defRPr/>
            </a:pPr>
            <a:endParaRPr lang="zh-CN" altLang="en-US" sz="1100"/>
          </a:p>
        </p:txBody>
      </p:sp>
      <p:sp>
        <p:nvSpPr>
          <p:cNvPr id="8" name="文本占位符 7"/>
          <p:cNvSpPr>
            <a:spLocks noGrp="1"/>
          </p:cNvSpPr>
          <p:nvPr>
            <p:ph type="body" sz="quarter" idx="10"/>
          </p:nvPr>
        </p:nvSpPr>
        <p:spPr>
          <a:xfrm>
            <a:off x="1450529" y="2492375"/>
            <a:ext cx="9315464" cy="1296988"/>
          </a:xfrm>
          <a:prstGeom prst="rect">
            <a:avLst/>
          </a:prstGeom>
        </p:spPr>
        <p:txBody>
          <a:bodyPr/>
          <a:lstStyle>
            <a:lvl1pPr marL="0" indent="0" algn="ctr">
              <a:buNone/>
              <a:defRPr sz="4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
        <p:nvSpPr>
          <p:cNvPr id="10" name="文本占位符 9"/>
          <p:cNvSpPr>
            <a:spLocks noGrp="1"/>
          </p:cNvSpPr>
          <p:nvPr>
            <p:ph type="body" sz="quarter" idx="11"/>
          </p:nvPr>
        </p:nvSpPr>
        <p:spPr>
          <a:xfrm>
            <a:off x="7920836" y="5445927"/>
            <a:ext cx="3553349" cy="360363"/>
          </a:xfrm>
          <a:prstGeom prst="rect">
            <a:avLst/>
          </a:prstGeom>
        </p:spPr>
        <p:txBody>
          <a:bodyPr/>
          <a:lstStyle>
            <a:lvl1pPr marL="0" indent="0" algn="ctr">
              <a:buNone/>
              <a:defRPr sz="1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F82F6E7C-BE49-4337-9ECB-51C3F0736B2C}" type="slidenum">
              <a:rPr lang="zh-CN" altLang="en-US" smtClean="0"/>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40" name="Logo with Panels"/>
          <p:cNvGrpSpPr/>
          <p:nvPr userDrawn="1"/>
        </p:nvGrpSpPr>
        <p:grpSpPr>
          <a:xfrm>
            <a:off x="1370144" y="0"/>
            <a:ext cx="10821856" cy="6457244"/>
            <a:chOff x="1130368" y="0"/>
            <a:chExt cx="8928031" cy="7318210"/>
          </a:xfrm>
        </p:grpSpPr>
        <p:grpSp>
          <p:nvGrpSpPr>
            <p:cNvPr id="4"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68" name="Rectangle 2"/>
              <p:cNvSpPr>
                <a:spLocks noChangeArrowheads="1"/>
              </p:cNvSpPr>
              <p:nvPr userDrawn="1"/>
            </p:nvSpPr>
            <p:spPr bwMode="gray">
              <a:xfrm>
                <a:off x="1828800" y="3583783"/>
                <a:ext cx="7132320" cy="3201066"/>
              </a:xfrm>
              <a:prstGeom prst="rect">
                <a:avLst/>
              </a:prstGeom>
              <a:solidFill>
                <a:srgbClr val="F3BC87"/>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8" name="Rectangle 5"/>
              <p:cNvSpPr>
                <a:spLocks noChangeArrowheads="1"/>
              </p:cNvSpPr>
              <p:nvPr userDrawn="1"/>
            </p:nvSpPr>
            <p:spPr bwMode="gray">
              <a:xfrm>
                <a:off x="1828800" y="1137665"/>
                <a:ext cx="6492240" cy="5627914"/>
              </a:xfrm>
              <a:prstGeom prst="rect">
                <a:avLst/>
              </a:prstGeom>
              <a:solidFill>
                <a:srgbClr val="E669A2"/>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69" name="Rectangle 6"/>
              <p:cNvSpPr>
                <a:spLocks noChangeArrowheads="1"/>
              </p:cNvSpPr>
              <p:nvPr userDrawn="1"/>
            </p:nvSpPr>
            <p:spPr bwMode="gray">
              <a:xfrm>
                <a:off x="1828800" y="3583783"/>
                <a:ext cx="6492240" cy="3201066"/>
              </a:xfrm>
              <a:prstGeom prst="rect">
                <a:avLst/>
              </a:prstGeom>
              <a:solidFill>
                <a:srgbClr val="DB4D56"/>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9" name="Rectangle 7"/>
              <p:cNvSpPr>
                <a:spLocks noChangeArrowheads="1"/>
              </p:cNvSpPr>
              <p:nvPr userDrawn="1"/>
            </p:nvSpPr>
            <p:spPr bwMode="gray">
              <a:xfrm>
                <a:off x="1828800" y="1137665"/>
                <a:ext cx="6248400" cy="5627914"/>
              </a:xfrm>
              <a:prstGeom prst="rect">
                <a:avLst/>
              </a:prstGeom>
              <a:solidFill>
                <a:srgbClr val="D74021"/>
              </a:solidFill>
              <a:ln w="0">
                <a:noFill/>
                <a:prstDash val="solid"/>
                <a:miter lim="800000"/>
              </a:ln>
            </p:spPr>
            <p:txBody>
              <a:bodyPr vert="horz" wrap="square" lIns="0" tIns="0" rIns="0" bIns="0" numCol="1" anchor="t" anchorCtr="0" compatLnSpc="1"/>
              <a:lstStyle/>
              <a:p>
                <a:endParaRPr lang="zh-HK" altLang="en-US" sz="970" noProof="0" dirty="0"/>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27" name="Rectangle 9"/>
              <p:cNvSpPr/>
              <p:nvPr userDrawn="1"/>
            </p:nvSpPr>
            <p:spPr bwMode="gray">
              <a:xfrm>
                <a:off x="1828800" y="3583783"/>
                <a:ext cx="6246019" cy="3201066"/>
              </a:xfrm>
              <a:prstGeom prst="rect">
                <a:avLst/>
              </a:prstGeom>
              <a:solidFill>
                <a:srgbClr val="CD2F0E"/>
              </a:solidFill>
              <a:ln w="0">
                <a:noFill/>
                <a:prstDash val="solid"/>
                <a:round/>
              </a:ln>
            </p:spPr>
            <p:txBody>
              <a:bodyPr vert="horz" wrap="square" lIns="91440" tIns="45720" rIns="91440" bIns="45720" numCol="1" anchor="t" anchorCtr="0" compatLnSpc="1"/>
              <a:lstStyle/>
              <a:p>
                <a:pPr marL="0" algn="l" defTabSz="898525" rtl="0" eaLnBrk="1" latinLnBrk="0" hangingPunct="1"/>
                <a:endParaRPr lang="zh-HK" altLang="en-US" sz="1765" kern="1200" noProof="0" dirty="0">
                  <a:solidFill>
                    <a:schemeClr val="tx1"/>
                  </a:solidFill>
                  <a:latin typeface="+mn-lt"/>
                  <a:ea typeface="+mn-ea"/>
                  <a:cs typeface="+mn-cs"/>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ln>
            </p:spPr>
            <p:txBody>
              <a:bodyPr vert="horz" wrap="square" lIns="91440" tIns="45720" rIns="91440" bIns="45720" numCol="1" anchor="t" anchorCtr="0" compatLnSpc="1"/>
              <a:lstStyle/>
              <a:p>
                <a:endParaRPr lang="zh-HK" altLang="en-US" sz="970" noProof="0" dirty="0"/>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ln>
            </p:spPr>
            <p:txBody>
              <a:bodyPr vert="horz" wrap="square" lIns="91440" tIns="45720" rIns="91440" bIns="45720" numCol="1" anchor="t" anchorCtr="0" compatLnSpc="1"/>
              <a:lstStyle/>
              <a:p>
                <a:endParaRPr lang="zh-HK" altLang="en-US" sz="970" noProof="0" dirty="0"/>
              </a:p>
            </p:txBody>
          </p:sp>
        </p:grpSp>
        <p:grpSp>
          <p:nvGrpSpPr>
            <p:cNvPr id="3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06450" rtl="0" eaLnBrk="1" fontAlgn="auto" latinLnBrk="0" hangingPunct="1">
                  <a:lnSpc>
                    <a:spcPct val="100000"/>
                  </a:lnSpc>
                  <a:spcBef>
                    <a:spcPts val="0"/>
                  </a:spcBef>
                  <a:spcAft>
                    <a:spcPts val="0"/>
                  </a:spcAft>
                  <a:buClrTx/>
                  <a:buSzTx/>
                  <a:buFontTx/>
                  <a:buNone/>
                  <a:defRPr/>
                </a:pPr>
                <a:endParaRPr kumimoji="0" lang="zh-HK" altLang="en-US" sz="159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33" name="Descriptor"/>
          <p:cNvSpPr txBox="1"/>
          <p:nvPr userDrawn="1">
            <p:custDataLst>
              <p:tags r:id="rId2"/>
            </p:custDataLst>
          </p:nvPr>
        </p:nvSpPr>
        <p:spPr bwMode="white">
          <a:xfrm>
            <a:off x="2493818" y="742278"/>
            <a:ext cx="32060" cy="135743"/>
          </a:xfrm>
          <a:prstGeom prst="rect">
            <a:avLst/>
          </a:prstGeom>
          <a:noFill/>
          <a:ln>
            <a:noFill/>
          </a:ln>
        </p:spPr>
        <p:txBody>
          <a:bodyPr wrap="none" lIns="0" tIns="0" rIns="0" bIns="0" rtlCol="0">
            <a:spAutoFit/>
          </a:bodyPr>
          <a:lstStyle/>
          <a:p>
            <a:r>
              <a:rPr lang="zh-HK" altLang="en-US" sz="880" noProof="0" dirty="0">
                <a:solidFill>
                  <a:schemeClr val="bg1"/>
                </a:solidFill>
                <a:latin typeface="+mn-lt"/>
                <a:cs typeface="Arial" panose="020B0604020202020204" pitchFamily="34" charset="0"/>
              </a:rPr>
              <a:t> </a:t>
            </a:r>
            <a:endParaRPr lang="zh-HK" altLang="en-US" sz="880" noProof="0" dirty="0">
              <a:solidFill>
                <a:schemeClr val="bg1"/>
              </a:solidFill>
              <a:latin typeface="+mn-lt"/>
              <a:cs typeface="Arial" panose="020B0604020202020204" pitchFamily="34" charset="0"/>
            </a:endParaRPr>
          </a:p>
        </p:txBody>
      </p:sp>
      <p:sp>
        <p:nvSpPr>
          <p:cNvPr id="2" name="Report Title"/>
          <p:cNvSpPr>
            <a:spLocks noGrp="1"/>
          </p:cNvSpPr>
          <p:nvPr userDrawn="1">
            <p:ph type="ctrTitle" hasCustomPrompt="1"/>
            <p:custDataLst>
              <p:tags r:id="rId3"/>
            </p:custDataLst>
          </p:nvPr>
        </p:nvSpPr>
        <p:spPr bwMode="white">
          <a:xfrm>
            <a:off x="2493113" y="1112680"/>
            <a:ext cx="7204364" cy="427484"/>
          </a:xfrm>
        </p:spPr>
        <p:txBody>
          <a:bodyPr vert="horz" lIns="0" tIns="0" rIns="0" bIns="36000" rtlCol="0" anchor="t" anchorCtr="0">
            <a:spAutoFit/>
          </a:bodyPr>
          <a:lstStyle>
            <a:lvl1pPr algn="l" defTabSz="898525" rtl="0" eaLnBrk="1" latinLnBrk="0" hangingPunct="1">
              <a:lnSpc>
                <a:spcPct val="90000"/>
              </a:lnSpc>
              <a:spcBef>
                <a:spcPct val="0"/>
              </a:spcBef>
              <a:buNone/>
              <a:defRPr lang="en-GB" sz="2825" b="1" i="1" kern="1200" baseline="0" noProof="0">
                <a:solidFill>
                  <a:schemeClr val="bg1"/>
                </a:solidFill>
                <a:latin typeface="+mj-lt"/>
                <a:ea typeface="+mj-ea"/>
                <a:cs typeface="+mj-cs"/>
              </a:defRPr>
            </a:lvl1pPr>
          </a:lstStyle>
          <a:p>
            <a:r>
              <a:rPr lang="en-US" altLang="zh-HK" noProof="0" dirty="0"/>
              <a:t>Report Title</a:t>
            </a:r>
            <a:endParaRPr lang="zh-HK" altLang="en-US" noProof="0" dirty="0"/>
          </a:p>
        </p:txBody>
      </p:sp>
      <p:sp>
        <p:nvSpPr>
          <p:cNvPr id="3" name="Report Subtitle"/>
          <p:cNvSpPr>
            <a:spLocks noGrp="1"/>
          </p:cNvSpPr>
          <p:nvPr userDrawn="1">
            <p:ph type="subTitle" idx="1" hasCustomPrompt="1"/>
            <p:custDataLst>
              <p:tags r:id="rId4"/>
            </p:custDataLst>
          </p:nvPr>
        </p:nvSpPr>
        <p:spPr bwMode="white">
          <a:xfrm>
            <a:off x="2493113" y="1546412"/>
            <a:ext cx="7204364" cy="391057"/>
          </a:xfrm>
        </p:spPr>
        <p:txBody>
          <a:bodyPr tIns="0" bIns="0">
            <a:spAutoFit/>
          </a:bodyPr>
          <a:lstStyle>
            <a:lvl1pPr marL="0" indent="0" algn="l">
              <a:lnSpc>
                <a:spcPct val="90000"/>
              </a:lnSpc>
              <a:spcAft>
                <a:spcPts val="0"/>
              </a:spcAft>
              <a:buNone/>
              <a:defRPr sz="2825" baseline="0">
                <a:solidFill>
                  <a:schemeClr val="bg1"/>
                </a:solidFill>
                <a:latin typeface="+mj-lt"/>
              </a:defRPr>
            </a:lvl1pPr>
            <a:lvl2pPr marL="449580" indent="0" algn="ctr">
              <a:buNone/>
              <a:defRPr>
                <a:solidFill>
                  <a:schemeClr val="tx1">
                    <a:tint val="75000"/>
                  </a:schemeClr>
                </a:solidFill>
              </a:defRPr>
            </a:lvl2pPr>
            <a:lvl3pPr marL="899160" indent="0" algn="ctr">
              <a:buNone/>
              <a:defRPr>
                <a:solidFill>
                  <a:schemeClr val="tx1">
                    <a:tint val="75000"/>
                  </a:schemeClr>
                </a:solidFill>
              </a:defRPr>
            </a:lvl3pPr>
            <a:lvl4pPr marL="1348740" indent="0" algn="ctr">
              <a:buNone/>
              <a:defRPr>
                <a:solidFill>
                  <a:schemeClr val="tx1">
                    <a:tint val="75000"/>
                  </a:schemeClr>
                </a:solidFill>
              </a:defRPr>
            </a:lvl4pPr>
            <a:lvl5pPr marL="1798320" indent="0" algn="ctr">
              <a:buNone/>
              <a:defRPr>
                <a:solidFill>
                  <a:schemeClr val="tx1">
                    <a:tint val="75000"/>
                  </a:schemeClr>
                </a:solidFill>
              </a:defRPr>
            </a:lvl5pPr>
            <a:lvl6pPr marL="2247265" indent="0" algn="ctr">
              <a:buNone/>
              <a:defRPr>
                <a:solidFill>
                  <a:schemeClr val="tx1">
                    <a:tint val="75000"/>
                  </a:schemeClr>
                </a:solidFill>
              </a:defRPr>
            </a:lvl6pPr>
            <a:lvl7pPr marL="2696845" indent="0" algn="ctr">
              <a:buNone/>
              <a:defRPr>
                <a:solidFill>
                  <a:schemeClr val="tx1">
                    <a:tint val="75000"/>
                  </a:schemeClr>
                </a:solidFill>
              </a:defRPr>
            </a:lvl7pPr>
            <a:lvl8pPr marL="3146425" indent="0" algn="ctr">
              <a:buNone/>
              <a:defRPr>
                <a:solidFill>
                  <a:schemeClr val="tx1">
                    <a:tint val="75000"/>
                  </a:schemeClr>
                </a:solidFill>
              </a:defRPr>
            </a:lvl8pPr>
            <a:lvl9pPr marL="3596005" indent="0" algn="ctr">
              <a:buNone/>
              <a:defRPr>
                <a:solidFill>
                  <a:schemeClr val="tx1">
                    <a:tint val="75000"/>
                  </a:schemeClr>
                </a:solidFill>
              </a:defRPr>
            </a:lvl9pPr>
          </a:lstStyle>
          <a:p>
            <a:r>
              <a:rPr lang="en-US" altLang="zh-HK" noProof="0" dirty="0"/>
              <a:t>Subtitle</a:t>
            </a:r>
            <a:endParaRPr lang="zh-HK" altLang="en-US" noProof="0" dirty="0"/>
          </a:p>
        </p:txBody>
      </p:sp>
      <p:sp>
        <p:nvSpPr>
          <p:cNvPr id="43" name="Confidentiality stamp"/>
          <p:cNvSpPr txBox="1"/>
          <p:nvPr userDrawn="1">
            <p:custDataLst>
              <p:tags r:id="rId5"/>
            </p:custDataLst>
          </p:nvPr>
        </p:nvSpPr>
        <p:spPr bwMode="black">
          <a:xfrm>
            <a:off x="642851" y="3291841"/>
            <a:ext cx="1485207" cy="135743"/>
          </a:xfrm>
          <a:prstGeom prst="rect">
            <a:avLst/>
          </a:prstGeom>
          <a:noFill/>
          <a:ln>
            <a:noFill/>
          </a:ln>
        </p:spPr>
        <p:txBody>
          <a:bodyPr wrap="square" lIns="0" tIns="0" rIns="0" bIns="0" rtlCol="0">
            <a:spAutoFit/>
          </a:bodyPr>
          <a:lstStyle/>
          <a:p>
            <a:pPr algn="l"/>
            <a:r>
              <a:rPr lang="zh-HK" altLang="en-US" sz="880" i="1" noProof="0" dirty="0">
                <a:solidFill>
                  <a:schemeClr val="tx1"/>
                </a:solidFill>
                <a:latin typeface="Georgia" panose="02040502050405020303" pitchFamily="18" charset="0"/>
                <a:cs typeface="Arial" panose="020B0604020202020204" pitchFamily="34" charset="0"/>
              </a:rPr>
              <a:t> </a:t>
            </a:r>
            <a:endParaRPr lang="zh-HK" altLang="en-US" sz="880" i="1" noProof="0" dirty="0">
              <a:solidFill>
                <a:schemeClr val="tx1"/>
              </a:solidFill>
              <a:latin typeface="Georgia" panose="02040502050405020303" pitchFamily="18" charset="0"/>
              <a:cs typeface="Arial" panose="020B0604020202020204" pitchFamily="34" charset="0"/>
            </a:endParaRPr>
          </a:p>
        </p:txBody>
      </p:sp>
      <p:sp>
        <p:nvSpPr>
          <p:cNvPr id="32" name="Draft stamp"/>
          <p:cNvSpPr txBox="1"/>
          <p:nvPr userDrawn="1">
            <p:custDataLst>
              <p:tags r:id="rId6"/>
            </p:custDataLst>
          </p:nvPr>
        </p:nvSpPr>
        <p:spPr bwMode="black">
          <a:xfrm>
            <a:off x="642851" y="3566160"/>
            <a:ext cx="1662545" cy="257949"/>
          </a:xfrm>
          <a:prstGeom prst="rect">
            <a:avLst/>
          </a:prstGeom>
          <a:noFill/>
          <a:ln>
            <a:noFill/>
          </a:ln>
        </p:spPr>
        <p:txBody>
          <a:bodyPr wrap="square" lIns="0" tIns="0" rIns="0" bIns="121024" rtlCol="0" anchor="t" anchorCtr="0">
            <a:spAutoFit/>
          </a:bodyPr>
          <a:lstStyle/>
          <a:p>
            <a:pPr algn="l">
              <a:lnSpc>
                <a:spcPct val="100000"/>
              </a:lnSpc>
            </a:pPr>
            <a:r>
              <a:rPr lang="zh-HK" altLang="en-US" sz="880" b="1" i="1" noProof="0" dirty="0">
                <a:solidFill>
                  <a:schemeClr val="tx1"/>
                </a:solidFill>
                <a:latin typeface="Georgia" panose="02040502050405020303" pitchFamily="18" charset="0"/>
                <a:cs typeface="Arial" panose="020B0604020202020204" pitchFamily="34" charset="0"/>
              </a:rPr>
              <a:t> </a:t>
            </a:r>
            <a:endParaRPr lang="zh-HK" altLang="en-US" sz="880" b="1" i="1" noProof="0" dirty="0">
              <a:solidFill>
                <a:schemeClr val="tx1"/>
              </a:solidFill>
              <a:latin typeface="Georgia" panose="02040502050405020303" pitchFamily="18" charset="0"/>
              <a:cs typeface="Arial" panose="020B0604020202020204" pitchFamily="34" charset="0"/>
            </a:endParaRPr>
          </a:p>
        </p:txBody>
      </p:sp>
      <p:sp>
        <p:nvSpPr>
          <p:cNvPr id="31" name="Report Date"/>
          <p:cNvSpPr txBox="1"/>
          <p:nvPr userDrawn="1">
            <p:custDataLst>
              <p:tags r:id="rId7"/>
            </p:custDataLst>
          </p:nvPr>
        </p:nvSpPr>
        <p:spPr bwMode="black">
          <a:xfrm>
            <a:off x="642851" y="3832412"/>
            <a:ext cx="1485207" cy="135743"/>
          </a:xfrm>
          <a:prstGeom prst="rect">
            <a:avLst/>
          </a:prstGeom>
          <a:noFill/>
          <a:ln>
            <a:noFill/>
          </a:ln>
        </p:spPr>
        <p:txBody>
          <a:bodyPr wrap="square" lIns="0" tIns="0" rIns="0" bIns="0" rtlCol="0">
            <a:spAutoFit/>
          </a:bodyPr>
          <a:lstStyle/>
          <a:p>
            <a:pPr algn="l"/>
            <a:r>
              <a:rPr lang="zh-HK" altLang="en-US" sz="880" i="1" dirty="0">
                <a:solidFill>
                  <a:schemeClr val="tx1"/>
                </a:solidFill>
                <a:latin typeface="Georgia" panose="02040502050405020303" pitchFamily="18" charset="0"/>
                <a:cs typeface="Arial" panose="020B0604020202020204" pitchFamily="34" charset="0"/>
              </a:rPr>
              <a:t> </a:t>
            </a:r>
            <a:endParaRPr lang="zh-HK" altLang="en-US" sz="880" i="1" dirty="0">
              <a:solidFill>
                <a:schemeClr val="tx1"/>
              </a:solidFill>
              <a:latin typeface="Georgia" panose="02040502050405020303" pitchFamily="18" charset="0"/>
              <a:cs typeface="Arial" panose="020B0604020202020204" pitchFamily="34" charset="0"/>
            </a:endParaRPr>
          </a:p>
        </p:txBody>
      </p:sp>
      <p:sp>
        <p:nvSpPr>
          <p:cNvPr id="34" name="Cover image"/>
          <p:cNvSpPr txBox="1">
            <a:spLocks noChangeAspect="1"/>
          </p:cNvSpPr>
          <p:nvPr userDrawn="1">
            <p:custDataLst>
              <p:tags r:id="rId8"/>
            </p:custDataLst>
          </p:nvPr>
        </p:nvSpPr>
        <p:spPr>
          <a:xfrm>
            <a:off x="2308284" y="3167623"/>
            <a:ext cx="8145368" cy="2823882"/>
          </a:xfrm>
          <a:prstGeom prst="rect">
            <a:avLst/>
          </a:prstGeom>
          <a:noFill/>
          <a:ln w="3175">
            <a:noFill/>
          </a:ln>
        </p:spPr>
        <p:txBody>
          <a:bodyPr wrap="square" lIns="0" tIns="0" rIns="0" bIns="0" rtlCol="0">
            <a:noAutofit/>
          </a:bodyPr>
          <a:lstStyle/>
          <a:p>
            <a:pPr indent="-269875">
              <a:spcAft>
                <a:spcPts val="885"/>
              </a:spcAft>
            </a:pPr>
            <a:endParaRPr lang="zh-HK" altLang="en-US" sz="1940" dirty="0">
              <a:latin typeface="Georgia" panose="02040502050405020303" pitchFamily="18" charset="0"/>
            </a:endParaRPr>
          </a:p>
        </p:txBody>
      </p:sp>
      <p:cxnSp>
        <p:nvCxnSpPr>
          <p:cNvPr id="25" name="Frame Line"/>
          <p:cNvCxnSpPr/>
          <p:nvPr userDrawn="1"/>
        </p:nvCxnSpPr>
        <p:spPr bwMode="black">
          <a:xfrm flipV="1">
            <a:off x="461818" y="3171487"/>
            <a:ext cx="1662545" cy="127059"/>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22" name="Title 23"/>
          <p:cNvSpPr>
            <a:spLocks noGrp="1"/>
          </p:cNvSpPr>
          <p:nvPr>
            <p:ph type="title" hasCustomPrompt="1"/>
          </p:nvPr>
        </p:nvSpPr>
        <p:spPr/>
        <p:txBody>
          <a:bodyPr/>
          <a:lstStyle/>
          <a:p>
            <a:r>
              <a:rPr lang="en-US" altLang="zh-HK" noProof="0" dirty="0"/>
              <a:t>Insert banner statement here</a:t>
            </a:r>
            <a:endParaRPr lang="zh-HK" altLang="en-US" dirty="0"/>
          </a:p>
        </p:txBody>
      </p:sp>
      <p:sp>
        <p:nvSpPr>
          <p:cNvPr id="34" name="Content Placeholder 2"/>
          <p:cNvSpPr>
            <a:spLocks noGrp="1"/>
          </p:cNvSpPr>
          <p:nvPr>
            <p:ph sz="quarter" idx="24"/>
            <p:custDataLst>
              <p:tags r:id="rId2"/>
            </p:custDataLst>
          </p:nvPr>
        </p:nvSpPr>
        <p:spPr>
          <a:xfrm>
            <a:off x="642851" y="1952513"/>
            <a:ext cx="10906298" cy="3896958"/>
          </a:xfrm>
        </p:spPr>
        <p:txBody>
          <a:bodyPr tIns="0" bIns="0"/>
          <a:lstStyle>
            <a:lvl5pPr>
              <a:defRPr/>
            </a:lvl5pPr>
            <a:lvl6pPr>
              <a:buAutoNum type="arabicPeriod"/>
              <a:defRPr/>
            </a:lvl6pPr>
            <a:lvl7pPr>
              <a:buAutoNum type="alphaLcPeriod"/>
              <a:defRPr/>
            </a:lvl7pPr>
            <a:lvl8pPr>
              <a:buAutoNum type="romanLcPeriod"/>
              <a:defRPr/>
            </a:lvl8pPr>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15" name="Page Number"/>
          <p:cNvSpPr txBox="1"/>
          <p:nvPr userDrawn="1">
            <p:custDataLst>
              <p:tags r:id="rId3"/>
            </p:custDataLst>
          </p:nvPr>
        </p:nvSpPr>
        <p:spPr>
          <a:xfrm>
            <a:off x="11148296" y="6429177"/>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14"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17" name="Report Date"/>
          <p:cNvSpPr txBox="1"/>
          <p:nvPr userDrawn="1">
            <p:custDataLst>
              <p:tags r:id="rId4"/>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20" name="Section Footer"/>
          <p:cNvSpPr txBox="1"/>
          <p:nvPr userDrawn="1">
            <p:custDataLst>
              <p:tags r:id="rId5"/>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29" name="Disclaimer" hidden="1"/>
          <p:cNvSpPr txBox="1"/>
          <p:nvPr userDrawn="1">
            <p:custDataLst>
              <p:tags r:id="rId6"/>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19" name="Presentation Disclaimer" hidden="1"/>
          <p:cNvSpPr txBox="1"/>
          <p:nvPr userDrawn="1">
            <p:custDataLst>
              <p:tags r:id="rId7"/>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18" name="Executive Summary" hidden="1"/>
          <p:cNvSpPr txBox="1"/>
          <p:nvPr userDrawn="1">
            <p:custDataLst>
              <p:tags r:id="rId8"/>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21" name="Draft stamp"/>
          <p:cNvSpPr txBox="1"/>
          <p:nvPr userDrawn="1">
            <p:custDataLst>
              <p:tags r:id="rId9"/>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16" name="Section Header"/>
          <p:cNvSpPr txBox="1"/>
          <p:nvPr userDrawn="1">
            <p:custDataLst>
              <p:tags r:id="rId10"/>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23" name="Date/Filepath" hidden="1"/>
          <p:cNvSpPr txBox="1"/>
          <p:nvPr userDrawn="1">
            <p:custDataLst>
              <p:tags r:id="rId11"/>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24"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20" name="Title 23"/>
          <p:cNvSpPr>
            <a:spLocks noGrp="1"/>
          </p:cNvSpPr>
          <p:nvPr>
            <p:ph type="title" hasCustomPrompt="1"/>
          </p:nvPr>
        </p:nvSpPr>
        <p:spPr/>
        <p:txBody>
          <a:bodyPr/>
          <a:lstStyle/>
          <a:p>
            <a:r>
              <a:rPr lang="en-US" altLang="zh-HK" noProof="0" dirty="0"/>
              <a:t>Insert banner statement here</a:t>
            </a:r>
            <a:endParaRPr lang="zh-HK" altLang="en-US" dirty="0"/>
          </a:p>
        </p:txBody>
      </p:sp>
      <p:sp>
        <p:nvSpPr>
          <p:cNvPr id="34" name="Content Placeholder 2"/>
          <p:cNvSpPr>
            <a:spLocks noGrp="1"/>
          </p:cNvSpPr>
          <p:nvPr>
            <p:ph sz="quarter" idx="24"/>
            <p:custDataLst>
              <p:tags r:id="rId2"/>
            </p:custDataLst>
          </p:nvPr>
        </p:nvSpPr>
        <p:spPr>
          <a:xfrm>
            <a:off x="642851" y="1952513"/>
            <a:ext cx="5364480" cy="3896958"/>
          </a:xfrm>
        </p:spPr>
        <p:txBody>
          <a:bodyPr tIns="0" bIns="0"/>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6" name="Content Placeholder 3"/>
          <p:cNvSpPr>
            <a:spLocks noGrp="1"/>
          </p:cNvSpPr>
          <p:nvPr>
            <p:ph sz="quarter" idx="25"/>
            <p:custDataLst>
              <p:tags r:id="rId3"/>
            </p:custDataLst>
          </p:nvPr>
        </p:nvSpPr>
        <p:spPr>
          <a:xfrm>
            <a:off x="6184669" y="1952513"/>
            <a:ext cx="5364480" cy="3896958"/>
          </a:xfrm>
        </p:spPr>
        <p:txBody>
          <a:bodyPr tIns="0" bIns="0"/>
          <a:lstStyle>
            <a:lvl5pPr>
              <a:defRPr/>
            </a:lvl5pPr>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39" name="Page Number"/>
          <p:cNvSpPr txBox="1"/>
          <p:nvPr userDrawn="1">
            <p:custDataLst>
              <p:tags r:id="rId4"/>
            </p:custDataLst>
          </p:nvPr>
        </p:nvSpPr>
        <p:spPr>
          <a:xfrm>
            <a:off x="11148296" y="6430384"/>
            <a:ext cx="387927" cy="93877"/>
          </a:xfrm>
          <a:prstGeom prst="rect">
            <a:avLst/>
          </a:prstGeom>
          <a:noFill/>
        </p:spPr>
        <p:txBody>
          <a:bodyPr wrap="none" lIns="0" tIns="0" rIns="0" bIns="0" rtlCol="0">
            <a:noAutofit/>
          </a:bodyPr>
          <a:lstStyle/>
          <a:p>
            <a:pPr algn="r">
              <a:lnSpc>
                <a:spcPts val="880"/>
              </a:lnSpc>
            </a:pPr>
            <a:endParaRPr lang="zh-HK" altLang="en-US" sz="795" noProof="1"/>
          </a:p>
        </p:txBody>
      </p:sp>
      <p:sp>
        <p:nvSpPr>
          <p:cNvPr id="38" name="PwC Text"/>
          <p:cNvSpPr txBox="1"/>
          <p:nvPr userDrawn="1"/>
        </p:nvSpPr>
        <p:spPr>
          <a:xfrm>
            <a:off x="651970" y="6430384"/>
            <a:ext cx="332509" cy="94550"/>
          </a:xfrm>
          <a:prstGeom prst="rect">
            <a:avLst/>
          </a:prstGeom>
          <a:noFill/>
        </p:spPr>
        <p:txBody>
          <a:bodyPr vert="horz" wrap="none" lIns="0" tIns="0" rIns="0" bIns="0" rtlCol="0" anchor="t" anchorCtr="0">
            <a:noAutofit/>
          </a:bodyPr>
          <a:lstStyle/>
          <a:p>
            <a:pPr>
              <a:lnSpc>
                <a:spcPts val="880"/>
              </a:lnSpc>
            </a:pPr>
            <a:r>
              <a:rPr lang="en-US" altLang="zh-HK" sz="795" noProof="1">
                <a:latin typeface="+mn-lt"/>
                <a:cs typeface="Arial" panose="020B0604020202020204" pitchFamily="34" charset="0"/>
              </a:rPr>
              <a:t>PwC</a:t>
            </a:r>
            <a:endParaRPr lang="zh-HK" altLang="en-US" sz="795" noProof="1">
              <a:latin typeface="+mn-lt"/>
              <a:cs typeface="Arial" panose="020B0604020202020204" pitchFamily="34" charset="0"/>
            </a:endParaRPr>
          </a:p>
        </p:txBody>
      </p:sp>
      <p:sp>
        <p:nvSpPr>
          <p:cNvPr id="42" name="Report Date"/>
          <p:cNvSpPr txBox="1"/>
          <p:nvPr userDrawn="1">
            <p:custDataLst>
              <p:tags r:id="rId5"/>
            </p:custDataLst>
          </p:nvPr>
        </p:nvSpPr>
        <p:spPr>
          <a:xfrm>
            <a:off x="10994383" y="6301292"/>
            <a:ext cx="543417" cy="122213"/>
          </a:xfrm>
          <a:prstGeom prst="rect">
            <a:avLst/>
          </a:prstGeom>
          <a:noFill/>
        </p:spPr>
        <p:txBody>
          <a:bodyPr wrap="none" lIns="0" tIns="0" rIns="0" bIns="0" rtlCol="0">
            <a:spAutoFit/>
          </a:bodyPr>
          <a:lstStyle/>
          <a:p>
            <a:pPr indent="-241935" algn="r">
              <a:spcAft>
                <a:spcPts val="795"/>
              </a:spcAft>
            </a:pPr>
            <a:r>
              <a:rPr lang="en-US" altLang="zh-HK" sz="795" noProof="1">
                <a:latin typeface="+mn-lt"/>
              </a:rPr>
              <a:t>6 </a:t>
            </a:r>
            <a:r>
              <a:rPr lang="zh-HK" altLang="en-US" sz="795" noProof="1">
                <a:latin typeface="+mn-lt"/>
              </a:rPr>
              <a:t>七月 </a:t>
            </a:r>
            <a:r>
              <a:rPr lang="en-US" altLang="zh-HK" sz="795" noProof="1">
                <a:latin typeface="+mn-lt"/>
              </a:rPr>
              <a:t>2015</a:t>
            </a:r>
            <a:endParaRPr lang="zh-HK" altLang="en-US" sz="795" noProof="1">
              <a:latin typeface="+mn-lt"/>
            </a:endParaRPr>
          </a:p>
        </p:txBody>
      </p:sp>
      <p:sp>
        <p:nvSpPr>
          <p:cNvPr id="40" name="Section Footer"/>
          <p:cNvSpPr txBox="1"/>
          <p:nvPr userDrawn="1">
            <p:custDataLst>
              <p:tags r:id="rId6"/>
            </p:custDataLst>
          </p:nvPr>
        </p:nvSpPr>
        <p:spPr>
          <a:xfrm>
            <a:off x="651509" y="6297082"/>
            <a:ext cx="5353396" cy="122213"/>
          </a:xfrm>
          <a:prstGeom prst="rect">
            <a:avLst/>
          </a:prstGeom>
          <a:noFill/>
          <a:ln>
            <a:noFill/>
          </a:ln>
        </p:spPr>
        <p:txBody>
          <a:bodyPr wrap="square" lIns="0" tIns="0" rIns="0" bIns="0" rtlCol="0" anchor="b" anchorCtr="0">
            <a:spAutoFit/>
          </a:bodyPr>
          <a:lstStyle/>
          <a:p>
            <a:endParaRPr lang="zh-HK" altLang="en-US" sz="795" noProof="1">
              <a:solidFill>
                <a:schemeClr val="tx1"/>
              </a:solidFill>
            </a:endParaRPr>
          </a:p>
        </p:txBody>
      </p:sp>
      <p:sp>
        <p:nvSpPr>
          <p:cNvPr id="17" name="Disclaimer" hidden="1"/>
          <p:cNvSpPr txBox="1"/>
          <p:nvPr userDrawn="1">
            <p:custDataLst>
              <p:tags r:id="rId7"/>
            </p:custDataLst>
          </p:nvPr>
        </p:nvSpPr>
        <p:spPr>
          <a:xfrm>
            <a:off x="6184669" y="6420542"/>
            <a:ext cx="3934691" cy="122213"/>
          </a:xfrm>
          <a:prstGeom prst="rect">
            <a:avLst/>
          </a:prstGeom>
          <a:noFill/>
        </p:spPr>
        <p:txBody>
          <a:bodyPr wrap="square" lIns="0" tIns="0" rIns="0" bIns="0" rtlCol="0" anchor="b" anchorCtr="0">
            <a:spAutoFit/>
          </a:bodyPr>
          <a:lstStyle/>
          <a:p>
            <a:pPr>
              <a:lnSpc>
                <a:spcPct val="100000"/>
              </a:lnSpc>
            </a:pPr>
            <a:endParaRPr lang="zh-HK" altLang="en-US" sz="795" noProof="1"/>
          </a:p>
        </p:txBody>
      </p:sp>
      <p:sp>
        <p:nvSpPr>
          <p:cNvPr id="43" name="Presentation Disclaimer" hidden="1"/>
          <p:cNvSpPr txBox="1"/>
          <p:nvPr userDrawn="1">
            <p:custDataLst>
              <p:tags r:id="rId8"/>
            </p:custDataLst>
          </p:nvPr>
        </p:nvSpPr>
        <p:spPr>
          <a:xfrm>
            <a:off x="651509" y="6179933"/>
            <a:ext cx="9786851" cy="122213"/>
          </a:xfrm>
          <a:prstGeom prst="rect">
            <a:avLst/>
          </a:prstGeom>
          <a:noFill/>
        </p:spPr>
        <p:txBody>
          <a:bodyPr wrap="square" lIns="0" tIns="0" rIns="0" bIns="0" rtlCol="0" anchor="t" anchorCtr="0">
            <a:spAutoFit/>
          </a:bodyPr>
          <a:lstStyle/>
          <a:p>
            <a:pPr algn="l"/>
            <a:endParaRPr lang="zh-HK" altLang="en-US" sz="795" noProof="1"/>
          </a:p>
        </p:txBody>
      </p:sp>
      <p:sp>
        <p:nvSpPr>
          <p:cNvPr id="41" name="Executive Summary" hidden="1"/>
          <p:cNvSpPr txBox="1"/>
          <p:nvPr userDrawn="1">
            <p:custDataLst>
              <p:tags r:id="rId9"/>
            </p:custDataLst>
          </p:nvPr>
        </p:nvSpPr>
        <p:spPr>
          <a:xfrm>
            <a:off x="642848" y="6115722"/>
            <a:ext cx="65" cy="179536"/>
          </a:xfrm>
          <a:prstGeom prst="rect">
            <a:avLst/>
          </a:prstGeom>
          <a:noFill/>
        </p:spPr>
        <p:txBody>
          <a:bodyPr wrap="none" lIns="0" tIns="0" rIns="0" bIns="0" rtlCol="0">
            <a:spAutoFit/>
          </a:bodyPr>
          <a:lstStyle/>
          <a:p>
            <a:pPr>
              <a:lnSpc>
                <a:spcPts val="1410"/>
              </a:lnSpc>
            </a:pPr>
            <a:endParaRPr lang="zh-HK" altLang="en-US" sz="1410" noProof="1">
              <a:solidFill>
                <a:schemeClr val="tx1"/>
              </a:solidFill>
            </a:endParaRPr>
          </a:p>
        </p:txBody>
      </p:sp>
      <p:sp>
        <p:nvSpPr>
          <p:cNvPr id="24" name="Draft stamp"/>
          <p:cNvSpPr txBox="1"/>
          <p:nvPr userDrawn="1">
            <p:custDataLst>
              <p:tags r:id="rId10"/>
            </p:custDataLst>
          </p:nvPr>
        </p:nvSpPr>
        <p:spPr>
          <a:xfrm>
            <a:off x="11259200" y="710005"/>
            <a:ext cx="272510" cy="162993"/>
          </a:xfrm>
          <a:prstGeom prst="rect">
            <a:avLst/>
          </a:prstGeom>
          <a:noFill/>
          <a:ln>
            <a:noFill/>
          </a:ln>
        </p:spPr>
        <p:txBody>
          <a:bodyPr wrap="none" lIns="0" tIns="0" rIns="0" bIns="0" rtlCol="0">
            <a:spAutoFit/>
          </a:bodyPr>
          <a:lstStyle/>
          <a:p>
            <a:pPr algn="r"/>
            <a:r>
              <a:rPr lang="zh-HK" altLang="en-US" sz="1060" noProof="1"/>
              <a:t>初稿</a:t>
            </a:r>
            <a:endParaRPr lang="zh-HK" altLang="en-US" sz="1060" noProof="1"/>
          </a:p>
        </p:txBody>
      </p:sp>
      <p:sp>
        <p:nvSpPr>
          <p:cNvPr id="16" name="Section Header"/>
          <p:cNvSpPr txBox="1"/>
          <p:nvPr userDrawn="1">
            <p:custDataLst>
              <p:tags r:id="rId11"/>
            </p:custDataLst>
          </p:nvPr>
        </p:nvSpPr>
        <p:spPr>
          <a:xfrm>
            <a:off x="642851" y="750346"/>
            <a:ext cx="6650182" cy="121024"/>
          </a:xfrm>
          <a:prstGeom prst="rect">
            <a:avLst/>
          </a:prstGeom>
          <a:noFill/>
        </p:spPr>
        <p:txBody>
          <a:bodyPr wrap="square" lIns="0" tIns="0" rIns="0" bIns="0" rtlCol="0" anchor="b" anchorCtr="0">
            <a:noAutofit/>
          </a:bodyPr>
          <a:lstStyle/>
          <a:p>
            <a:endParaRPr lang="zh-HK" altLang="en-US" sz="795" noProof="1">
              <a:solidFill>
                <a:schemeClr val="tx1"/>
              </a:solidFill>
            </a:endParaRPr>
          </a:p>
        </p:txBody>
      </p:sp>
      <p:sp>
        <p:nvSpPr>
          <p:cNvPr id="21" name="Date/Filepath" hidden="1"/>
          <p:cNvSpPr txBox="1"/>
          <p:nvPr userDrawn="1">
            <p:custDataLst>
              <p:tags r:id="rId12"/>
            </p:custDataLst>
          </p:nvPr>
        </p:nvSpPr>
        <p:spPr>
          <a:xfrm>
            <a:off x="3999350" y="475573"/>
            <a:ext cx="7536873" cy="122213"/>
          </a:xfrm>
          <a:prstGeom prst="rect">
            <a:avLst/>
          </a:prstGeom>
          <a:noFill/>
        </p:spPr>
        <p:txBody>
          <a:bodyPr wrap="square" lIns="0" tIns="0" rIns="0" bIns="0" rtlCol="0" anchor="b" anchorCtr="0">
            <a:spAutoFit/>
          </a:bodyPr>
          <a:lstStyle/>
          <a:p>
            <a:pPr algn="r"/>
            <a:r>
              <a:rPr lang="en-US" altLang="zh-HK" sz="795" noProof="1"/>
              <a:t>06/07/2015 C:\01_work\002_</a:t>
            </a:r>
            <a:r>
              <a:rPr lang="zh-CN" altLang="en-US" sz="795" noProof="1"/>
              <a:t>咨询资料</a:t>
            </a:r>
            <a:r>
              <a:rPr lang="en-US" altLang="zh-CN" sz="795" noProof="1"/>
              <a:t>\0002_</a:t>
            </a:r>
            <a:r>
              <a:rPr lang="en-US" altLang="zh-HK" sz="795" noProof="1"/>
              <a:t>PowerPoint\000_</a:t>
            </a:r>
            <a:r>
              <a:rPr lang="zh-CN" altLang="en-US" sz="795" noProof="1"/>
              <a:t>个人整理</a:t>
            </a:r>
            <a:r>
              <a:rPr lang="en-US" altLang="zh-CN" sz="795" noProof="1"/>
              <a:t>\</a:t>
            </a:r>
            <a:r>
              <a:rPr lang="zh-CN" altLang="en-US" sz="795" noProof="1"/>
              <a:t>概念图形模板库</a:t>
            </a:r>
            <a:r>
              <a:rPr lang="en-US" altLang="zh-CN" sz="795" noProof="1"/>
              <a:t>.</a:t>
            </a:r>
            <a:r>
              <a:rPr lang="en-US" altLang="zh-HK" sz="795" noProof="1"/>
              <a:t>pptx</a:t>
            </a:r>
            <a:endParaRPr lang="zh-HK" altLang="en-US" sz="795" noProof="1"/>
          </a:p>
        </p:txBody>
      </p:sp>
      <p:cxnSp>
        <p:nvCxnSpPr>
          <p:cNvPr id="19" name="Frame Line"/>
          <p:cNvCxnSpPr/>
          <p:nvPr userDrawn="1"/>
        </p:nvCxnSpPr>
        <p:spPr>
          <a:xfrm flipV="1">
            <a:off x="461818" y="906684"/>
            <a:ext cx="11083639" cy="127059"/>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2.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vmlDrawing" Target="../drawings/vmlDrawing2.v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tags" Target="../tags/tag4.xml"/><Relationship Id="rId3" Type="http://schemas.openxmlformats.org/officeDocument/2006/relationships/slideLayout" Target="../slideLayouts/slideLayout6.xml"/><Relationship Id="rId2" Type="http://schemas.openxmlformats.org/officeDocument/2006/relationships/slideLayout" Target="../slideLayouts/slideLayout5.xml"/><Relationship Id="rId11" Type="http://schemas.openxmlformats.org/officeDocument/2006/relationships/theme" Target="../theme/theme2.xml"/><Relationship Id="rId10" Type="http://schemas.openxmlformats.org/officeDocument/2006/relationships/vmlDrawing" Target="../drawings/vmlDrawing4.v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7" Type="http://schemas.openxmlformats.org/officeDocument/2006/relationships/theme" Target="../theme/theme3.xml"/><Relationship Id="rId26" Type="http://schemas.openxmlformats.org/officeDocument/2006/relationships/tags" Target="../tags/tag170.xml"/><Relationship Id="rId25" Type="http://schemas.openxmlformats.org/officeDocument/2006/relationships/slideLayout" Target="../slideLayouts/slideLayout31.xml"/><Relationship Id="rId24" Type="http://schemas.openxmlformats.org/officeDocument/2006/relationships/slideLayout" Target="../slideLayouts/slideLayout30.xml"/><Relationship Id="rId23" Type="http://schemas.openxmlformats.org/officeDocument/2006/relationships/slideLayout" Target="../slideLayouts/slideLayout29.xml"/><Relationship Id="rId22" Type="http://schemas.openxmlformats.org/officeDocument/2006/relationships/slideLayout" Target="../slideLayouts/slideLayout28.xml"/><Relationship Id="rId21" Type="http://schemas.openxmlformats.org/officeDocument/2006/relationships/slideLayout" Target="../slideLayouts/slideLayout27.xml"/><Relationship Id="rId20" Type="http://schemas.openxmlformats.org/officeDocument/2006/relationships/slideLayout" Target="../slideLayouts/slideLayout26.xml"/><Relationship Id="rId2" Type="http://schemas.openxmlformats.org/officeDocument/2006/relationships/slideLayout" Target="../slideLayouts/slideLayout8.xml"/><Relationship Id="rId19" Type="http://schemas.openxmlformats.org/officeDocument/2006/relationships/slideLayout" Target="../slideLayouts/slideLayout25.xml"/><Relationship Id="rId18" Type="http://schemas.openxmlformats.org/officeDocument/2006/relationships/slideLayout" Target="../slideLayouts/slideLayout24.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png"/><Relationship Id="rId7" Type="http://schemas.openxmlformats.org/officeDocument/2006/relationships/image" Target="../media/image2.png"/><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tags" Target="../tags/tag172.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1" Type="http://schemas.openxmlformats.org/officeDocument/2006/relationships/theme" Target="../theme/theme4.xml"/><Relationship Id="rId10" Type="http://schemas.openxmlformats.org/officeDocument/2006/relationships/vmlDrawing" Target="../drawings/vmlDrawing6.v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2533" name="think-cell Slide" r:id="rId5" imgW="5715" imgH="5715" progId="TCLayout.ActiveDocument.1">
                  <p:embed/>
                </p:oleObj>
              </mc:Choice>
              <mc:Fallback>
                <p:oleObj name="think-cell Slide" r:id="rId5" imgW="5715" imgH="5715" progId="TCLayout.ActiveDocument.1">
                  <p:embed/>
                  <p:pic>
                    <p:nvPicPr>
                      <p:cNvPr id="0" name="图片 52494"/>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342020"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0" hangingPunct="0">
              <a:spcBef>
                <a:spcPct val="50000"/>
              </a:spcBef>
              <a:defRPr sz="1400">
                <a:cs typeface="Arial Unicode MS" panose="020B0604020202020204" pitchFamily="34" charset="-122"/>
              </a:defRPr>
            </a:lvl1pPr>
          </a:lstStyle>
          <a:p>
            <a:pPr>
              <a:defRPr/>
            </a:pPr>
            <a:endParaRPr lang="en-US" altLang="zh-CN"/>
          </a:p>
        </p:txBody>
      </p:sp>
      <p:sp>
        <p:nvSpPr>
          <p:cNvPr id="342021"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spcBef>
                <a:spcPct val="50000"/>
              </a:spcBef>
              <a:defRPr sz="1400">
                <a:cs typeface="Arial Unicode MS" panose="020B0604020202020204" pitchFamily="34" charset="-122"/>
              </a:defRPr>
            </a:lvl1pPr>
          </a:lstStyle>
          <a:p>
            <a:pPr>
              <a:defRPr/>
            </a:pPr>
            <a:endParaRPr lang="en-US" altLang="zh-CN"/>
          </a:p>
        </p:txBody>
      </p:sp>
      <p:sp>
        <p:nvSpPr>
          <p:cNvPr id="342022"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0" hangingPunct="0">
              <a:spcBef>
                <a:spcPct val="50000"/>
              </a:spcBef>
              <a:defRPr sz="1400">
                <a:cs typeface="Arial Unicode MS" panose="020B0604020202020204" pitchFamily="34" charset="-122"/>
              </a:defRPr>
            </a:lvl1pPr>
          </a:lstStyle>
          <a:p>
            <a:pPr>
              <a:defRPr/>
            </a:pPr>
            <a:fld id="{F82F6E7C-BE49-4337-9ECB-51C3F0736B2C}" type="slidenum">
              <a:rPr lang="zh-CN" altLang="en-US"/>
            </a:fld>
            <a:endParaRPr lang="en-US" altLang="zh-CN"/>
          </a:p>
        </p:txBody>
      </p:sp>
      <p:pic>
        <p:nvPicPr>
          <p:cNvPr id="8" name="Picture 14"/>
          <p:cNvPicPr>
            <a:picLocks noChangeAspect="1" noChangeArrowheads="1"/>
          </p:cNvPicPr>
          <p:nvPr userDrawn="1"/>
        </p:nvPicPr>
        <p:blipFill>
          <a:blip r:embed="rId7" cstate="print"/>
          <a:srcRect/>
          <a:stretch>
            <a:fillRect/>
          </a:stretch>
        </p:blipFill>
        <p:spPr bwMode="auto">
          <a:xfrm>
            <a:off x="5580381" y="588725"/>
            <a:ext cx="6632575" cy="97631"/>
          </a:xfrm>
          <a:prstGeom prst="rect">
            <a:avLst/>
          </a:prstGeom>
          <a:noFill/>
          <a:ln w="9525">
            <a:noFill/>
            <a:miter lim="800000"/>
            <a:headEnd/>
            <a:tailEnd/>
          </a:ln>
        </p:spPr>
      </p:pic>
      <p:pic>
        <p:nvPicPr>
          <p:cNvPr id="4" name="Picture 14"/>
          <p:cNvPicPr>
            <a:picLocks noChangeAspect="1" noChangeArrowheads="1"/>
          </p:cNvPicPr>
          <p:nvPr userDrawn="1"/>
        </p:nvPicPr>
        <p:blipFill>
          <a:blip r:embed="rId7" cstate="print"/>
          <a:srcRect/>
          <a:stretch>
            <a:fillRect/>
          </a:stretch>
        </p:blipFill>
        <p:spPr bwMode="auto">
          <a:xfrm>
            <a:off x="-2539" y="6527880"/>
            <a:ext cx="6632575" cy="976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2pPr>
      <a:lvl3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3pPr>
      <a:lvl4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4pPr>
      <a:lvl5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Blip>
          <a:blip r:embed="rId8"/>
        </a:buBlip>
        <a:defRPr sz="3200">
          <a:solidFill>
            <a:schemeClr val="tx1"/>
          </a:solidFill>
          <a:latin typeface="+mn-lt"/>
          <a:ea typeface="宋体" panose="02010600030101010101" pitchFamily="2" charset="-122"/>
          <a:cs typeface="+mn-cs"/>
        </a:defRPr>
      </a:lvl1pPr>
      <a:lvl2pPr marL="742950" indent="-285750" algn="l" rtl="0" eaLnBrk="1" fontAlgn="base" hangingPunct="1">
        <a:spcBef>
          <a:spcPct val="20000"/>
        </a:spcBef>
        <a:spcAft>
          <a:spcPct val="0"/>
        </a:spcAft>
        <a:buBlip>
          <a:blip r:embed="rId9"/>
        </a:buBlip>
        <a:defRPr sz="2800">
          <a:solidFill>
            <a:schemeClr val="tx1"/>
          </a:solidFill>
          <a:latin typeface="+mn-lt"/>
          <a:ea typeface="宋体" panose="02010600030101010101" pitchFamily="2" charset="-122"/>
        </a:defRPr>
      </a:lvl2pPr>
      <a:lvl3pPr marL="1143000" indent="-228600" algn="l" rtl="0" eaLnBrk="1" fontAlgn="base" hangingPunct="1">
        <a:spcBef>
          <a:spcPct val="20000"/>
        </a:spcBef>
        <a:spcAft>
          <a:spcPct val="0"/>
        </a:spcAft>
        <a:buClr>
          <a:srgbClr val="FF0000"/>
        </a:buClr>
        <a:buFont typeface="Wingdings" panose="05000000000000000000" pitchFamily="2" charset="2"/>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33358" name="think-cell Slide" r:id="rId5" imgW="5715" imgH="5715" progId="TCLayout.ActiveDocument.1">
                  <p:embed/>
                </p:oleObj>
              </mc:Choice>
              <mc:Fallback>
                <p:oleObj name="think-cell Slide" r:id="rId5" imgW="5715" imgH="5715" progId="TCLayout.ActiveDocument.1">
                  <p:embed/>
                  <p:pic>
                    <p:nvPicPr>
                      <p:cNvPr id="0" name="Object 1"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342020"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0" hangingPunct="0">
              <a:spcBef>
                <a:spcPct val="50000"/>
              </a:spcBef>
              <a:defRPr sz="1400">
                <a:cs typeface="Arial Unicode MS" panose="020B0604020202020204" pitchFamily="34" charset="-122"/>
              </a:defRPr>
            </a:lvl1pPr>
          </a:lstStyle>
          <a:p>
            <a:pPr>
              <a:defRPr/>
            </a:pPr>
            <a:endParaRPr lang="en-US" altLang="zh-CN"/>
          </a:p>
        </p:txBody>
      </p:sp>
      <p:sp>
        <p:nvSpPr>
          <p:cNvPr id="342021"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spcBef>
                <a:spcPct val="50000"/>
              </a:spcBef>
              <a:defRPr sz="1400">
                <a:cs typeface="Arial Unicode MS" panose="020B0604020202020204" pitchFamily="34" charset="-122"/>
              </a:defRPr>
            </a:lvl1pPr>
          </a:lstStyle>
          <a:p>
            <a:pPr>
              <a:defRPr/>
            </a:pPr>
            <a:endParaRPr lang="en-US" altLang="zh-CN"/>
          </a:p>
        </p:txBody>
      </p:sp>
      <p:sp>
        <p:nvSpPr>
          <p:cNvPr id="342022"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0" hangingPunct="0">
              <a:spcBef>
                <a:spcPct val="50000"/>
              </a:spcBef>
              <a:defRPr sz="1400">
                <a:cs typeface="Arial Unicode MS" panose="020B0604020202020204" pitchFamily="34" charset="-122"/>
              </a:defRPr>
            </a:lvl1pPr>
          </a:lstStyle>
          <a:p>
            <a:pPr>
              <a:defRPr/>
            </a:pPr>
            <a:fld id="{F82F6E7C-BE49-4337-9ECB-51C3F0736B2C}" type="slidenum">
              <a:rPr lang="zh-CN" altLang="en-US"/>
            </a:fld>
            <a:endParaRPr lang="en-US" altLang="zh-CN"/>
          </a:p>
        </p:txBody>
      </p:sp>
      <p:pic>
        <p:nvPicPr>
          <p:cNvPr id="3" name="Picture 14"/>
          <p:cNvPicPr>
            <a:picLocks noChangeAspect="1" noChangeArrowheads="1"/>
          </p:cNvPicPr>
          <p:nvPr userDrawn="1"/>
        </p:nvPicPr>
        <p:blipFill>
          <a:blip r:embed="rId7" cstate="print"/>
          <a:srcRect/>
          <a:stretch>
            <a:fillRect/>
          </a:stretch>
        </p:blipFill>
        <p:spPr bwMode="auto">
          <a:xfrm>
            <a:off x="5580381" y="588725"/>
            <a:ext cx="6632575" cy="97631"/>
          </a:xfrm>
          <a:prstGeom prst="rect">
            <a:avLst/>
          </a:prstGeom>
          <a:noFill/>
          <a:ln w="9525">
            <a:noFill/>
            <a:miter lim="800000"/>
            <a:headEnd/>
            <a:tailEnd/>
          </a:ln>
        </p:spPr>
      </p:pic>
      <p:pic>
        <p:nvPicPr>
          <p:cNvPr id="5" name="Picture 14"/>
          <p:cNvPicPr>
            <a:picLocks noChangeAspect="1" noChangeArrowheads="1"/>
          </p:cNvPicPr>
          <p:nvPr userDrawn="1"/>
        </p:nvPicPr>
        <p:blipFill>
          <a:blip r:embed="rId7" cstate="print"/>
          <a:srcRect/>
          <a:stretch>
            <a:fillRect/>
          </a:stretch>
        </p:blipFill>
        <p:spPr bwMode="auto">
          <a:xfrm>
            <a:off x="-2539" y="6527880"/>
            <a:ext cx="6632575" cy="976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ftr="0" dt="0"/>
  <p:txStyles>
    <p:titleStyle>
      <a:lvl1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2pPr>
      <a:lvl3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3pPr>
      <a:lvl4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4pPr>
      <a:lvl5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Blip>
          <a:blip r:embed="rId8"/>
        </a:buBlip>
        <a:defRPr sz="3200">
          <a:solidFill>
            <a:schemeClr val="tx1"/>
          </a:solidFill>
          <a:latin typeface="+mn-lt"/>
          <a:ea typeface="宋体" panose="02010600030101010101" pitchFamily="2" charset="-122"/>
          <a:cs typeface="+mn-cs"/>
        </a:defRPr>
      </a:lvl1pPr>
      <a:lvl2pPr marL="742950" indent="-285750" algn="l" rtl="0" eaLnBrk="1" fontAlgn="base" hangingPunct="1">
        <a:spcBef>
          <a:spcPct val="20000"/>
        </a:spcBef>
        <a:spcAft>
          <a:spcPct val="0"/>
        </a:spcAft>
        <a:buBlip>
          <a:blip r:embed="rId9"/>
        </a:buBlip>
        <a:defRPr sz="2800">
          <a:solidFill>
            <a:schemeClr val="tx1"/>
          </a:solidFill>
          <a:latin typeface="+mn-lt"/>
          <a:ea typeface="宋体" panose="02010600030101010101" pitchFamily="2" charset="-122"/>
        </a:defRPr>
      </a:lvl2pPr>
      <a:lvl3pPr marL="1143000" indent="-228600" algn="l" rtl="0" eaLnBrk="1" fontAlgn="base" hangingPunct="1">
        <a:spcBef>
          <a:spcPct val="20000"/>
        </a:spcBef>
        <a:spcAft>
          <a:spcPct val="0"/>
        </a:spcAft>
        <a:buClr>
          <a:srgbClr val="FF0000"/>
        </a:buClr>
        <a:buFont typeface="Wingdings" panose="05000000000000000000" pitchFamily="2" charset="2"/>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4" name="grid" hidden="1"/>
          <p:cNvGrpSpPr/>
          <p:nvPr>
            <p:custDataLst>
              <p:tags r:id="rId26"/>
            </p:custDataLst>
          </p:nvPr>
        </p:nvGrpSpPr>
        <p:grpSpPr>
          <a:xfrm>
            <a:off x="642851" y="605118"/>
            <a:ext cx="10906298" cy="5922085"/>
            <a:chOff x="530352" y="685800"/>
            <a:chExt cx="8997696" cy="6711696"/>
          </a:xfrm>
        </p:grpSpPr>
        <p:sp>
          <p:nvSpPr>
            <p:cNvPr id="55" name="Footer block" hidden="1"/>
            <p:cNvSpPr>
              <a:spLocks noChangeArrowheads="1"/>
            </p:cNvSpPr>
            <p:nvPr/>
          </p:nvSpPr>
          <p:spPr bwMode="gray">
            <a:xfrm>
              <a:off x="530352" y="6784848"/>
              <a:ext cx="8988552" cy="612648"/>
            </a:xfrm>
            <a:prstGeom prst="rect">
              <a:avLst/>
            </a:prstGeom>
            <a:solidFill>
              <a:srgbClr val="CCFFFF">
                <a:alpha val="25000"/>
              </a:srgbClr>
            </a:solidFill>
            <a:ln w="6350" cap="rnd">
              <a:solidFill>
                <a:srgbClr val="CCFFFF"/>
              </a:solidFill>
              <a:prstDash val="sysDot"/>
              <a:miter lim="800000"/>
            </a:ln>
            <a:effectLst/>
          </p:spPr>
          <p:txBody>
            <a:bodyPr wrap="none" lIns="63478" tIns="0" rIns="64777" bIns="0" anchor="ctr"/>
            <a:lstStyle/>
            <a:p>
              <a:pPr algn="ctr" defTabSz="805180">
                <a:defRPr/>
              </a:pPr>
              <a:endParaRPr lang="zh-HK" altLang="en-US" sz="970" dirty="0"/>
            </a:p>
          </p:txBody>
        </p:sp>
        <p:sp>
          <p:nvSpPr>
            <p:cNvPr id="56" name="Title block" hidden="1"/>
            <p:cNvSpPr>
              <a:spLocks noChangeArrowheads="1"/>
            </p:cNvSpPr>
            <p:nvPr/>
          </p:nvSpPr>
          <p:spPr bwMode="gray">
            <a:xfrm>
              <a:off x="530352" y="1143000"/>
              <a:ext cx="8988552" cy="914400"/>
            </a:xfrm>
            <a:prstGeom prst="rect">
              <a:avLst/>
            </a:prstGeom>
            <a:solidFill>
              <a:srgbClr val="FCC3D7">
                <a:alpha val="25000"/>
              </a:srgbClr>
            </a:solidFill>
            <a:ln w="6350" cap="rnd">
              <a:solidFill>
                <a:srgbClr val="FCC3D7"/>
              </a:solidFill>
              <a:prstDash val="sysDot"/>
              <a:miter lim="800000"/>
            </a:ln>
            <a:effectLst/>
          </p:spPr>
          <p:txBody>
            <a:bodyPr wrap="none" lIns="63478" tIns="0" rIns="64777" bIns="0" anchor="ctr"/>
            <a:lstStyle/>
            <a:p>
              <a:pPr algn="ctr" defTabSz="805180">
                <a:defRPr/>
              </a:pPr>
              <a:endParaRPr lang="zh-HK" altLang="en-US" sz="970" dirty="0"/>
            </a:p>
          </p:txBody>
        </p:sp>
        <p:sp>
          <p:nvSpPr>
            <p:cNvPr id="57" name="Header block" hidden="1"/>
            <p:cNvSpPr>
              <a:spLocks noChangeArrowheads="1"/>
            </p:cNvSpPr>
            <p:nvPr/>
          </p:nvSpPr>
          <p:spPr bwMode="gray">
            <a:xfrm>
              <a:off x="530352" y="685800"/>
              <a:ext cx="8988552" cy="301752"/>
            </a:xfrm>
            <a:prstGeom prst="rect">
              <a:avLst/>
            </a:prstGeom>
            <a:solidFill>
              <a:srgbClr val="CCFFFF">
                <a:alpha val="25000"/>
              </a:srgbClr>
            </a:solidFill>
            <a:ln w="6350" cap="rnd">
              <a:solidFill>
                <a:srgbClr val="CCFFFF"/>
              </a:solidFill>
              <a:prstDash val="sysDot"/>
              <a:miter lim="800000"/>
            </a:ln>
            <a:effectLst/>
          </p:spPr>
          <p:txBody>
            <a:bodyPr wrap="none" lIns="63306" tIns="0" rIns="64600" bIns="0" anchor="ctr"/>
            <a:lstStyle/>
            <a:p>
              <a:pPr algn="ctr" defTabSz="707390">
                <a:buSzPct val="90000"/>
                <a:defRPr/>
              </a:pPr>
              <a:endParaRPr lang="zh-HK" altLang="en-US" sz="1235" dirty="0">
                <a:solidFill>
                  <a:schemeClr val="folHlink"/>
                </a:solidFill>
                <a:cs typeface="Arial" panose="020B0604020202020204" pitchFamily="34" charset="0"/>
              </a:endParaRPr>
            </a:p>
          </p:txBody>
        </p:sp>
        <p:grpSp>
          <p:nvGrpSpPr>
            <p:cNvPr id="58" name="Group 600" hidden="1"/>
            <p:cNvGrpSpPr/>
            <p:nvPr userDrawn="1"/>
          </p:nvGrpSpPr>
          <p:grpSpPr>
            <a:xfrm>
              <a:off x="530352" y="6016752"/>
              <a:ext cx="8997696" cy="609600"/>
              <a:chOff x="530352" y="6016752"/>
              <a:chExt cx="8997696" cy="609600"/>
            </a:xfrm>
          </p:grpSpPr>
          <p:sp>
            <p:nvSpPr>
              <p:cNvPr id="94" name="Content block 606" hidden="1"/>
              <p:cNvSpPr>
                <a:spLocks noChangeArrowheads="1"/>
              </p:cNvSpPr>
              <p:nvPr/>
            </p:nvSpPr>
            <p:spPr bwMode="gray">
              <a:xfrm>
                <a:off x="8156448" y="6016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95" name="Content block 605" hidden="1"/>
              <p:cNvSpPr>
                <a:spLocks noChangeArrowheads="1"/>
              </p:cNvSpPr>
              <p:nvPr/>
            </p:nvSpPr>
            <p:spPr bwMode="gray">
              <a:xfrm>
                <a:off x="6629400" y="6016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96" name="Content block 604" hidden="1"/>
              <p:cNvSpPr>
                <a:spLocks noChangeArrowheads="1"/>
              </p:cNvSpPr>
              <p:nvPr/>
            </p:nvSpPr>
            <p:spPr bwMode="gray">
              <a:xfrm>
                <a:off x="5102352" y="6016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97" name="Content block 603" hidden="1"/>
              <p:cNvSpPr>
                <a:spLocks noChangeArrowheads="1"/>
              </p:cNvSpPr>
              <p:nvPr/>
            </p:nvSpPr>
            <p:spPr bwMode="gray">
              <a:xfrm>
                <a:off x="3584742" y="6016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98" name="Content block 602" hidden="1"/>
              <p:cNvSpPr>
                <a:spLocks noChangeArrowheads="1"/>
              </p:cNvSpPr>
              <p:nvPr/>
            </p:nvSpPr>
            <p:spPr bwMode="gray">
              <a:xfrm>
                <a:off x="2057400" y="6016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99" name="Content block 601" hidden="1"/>
              <p:cNvSpPr>
                <a:spLocks noChangeArrowheads="1"/>
              </p:cNvSpPr>
              <p:nvPr/>
            </p:nvSpPr>
            <p:spPr bwMode="gray">
              <a:xfrm>
                <a:off x="530352" y="6016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grpSp>
        <p:grpSp>
          <p:nvGrpSpPr>
            <p:cNvPr id="59" name="Group 500" hidden="1"/>
            <p:cNvGrpSpPr/>
            <p:nvPr userDrawn="1"/>
          </p:nvGrpSpPr>
          <p:grpSpPr>
            <a:xfrm>
              <a:off x="530352" y="5257800"/>
              <a:ext cx="8997696" cy="609600"/>
              <a:chOff x="530352" y="5257800"/>
              <a:chExt cx="8997696" cy="609600"/>
            </a:xfrm>
          </p:grpSpPr>
          <p:sp>
            <p:nvSpPr>
              <p:cNvPr id="88" name="Content block 506" hidden="1"/>
              <p:cNvSpPr>
                <a:spLocks noChangeArrowheads="1"/>
              </p:cNvSpPr>
              <p:nvPr/>
            </p:nvSpPr>
            <p:spPr bwMode="gray">
              <a:xfrm>
                <a:off x="8156448" y="5257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89" name="Content block 505" hidden="1"/>
              <p:cNvSpPr>
                <a:spLocks noChangeArrowheads="1"/>
              </p:cNvSpPr>
              <p:nvPr/>
            </p:nvSpPr>
            <p:spPr bwMode="gray">
              <a:xfrm>
                <a:off x="6629400" y="5257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90" name="Content block 504" hidden="1"/>
              <p:cNvSpPr>
                <a:spLocks noChangeArrowheads="1"/>
              </p:cNvSpPr>
              <p:nvPr/>
            </p:nvSpPr>
            <p:spPr bwMode="gray">
              <a:xfrm>
                <a:off x="5102352" y="5257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91" name="Content block 503" hidden="1"/>
              <p:cNvSpPr>
                <a:spLocks noChangeArrowheads="1"/>
              </p:cNvSpPr>
              <p:nvPr/>
            </p:nvSpPr>
            <p:spPr bwMode="gray">
              <a:xfrm>
                <a:off x="3584742" y="5257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92" name="Content block 502" hidden="1"/>
              <p:cNvSpPr>
                <a:spLocks noChangeArrowheads="1"/>
              </p:cNvSpPr>
              <p:nvPr/>
            </p:nvSpPr>
            <p:spPr bwMode="gray">
              <a:xfrm>
                <a:off x="2057400" y="5257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93" name="Content block 501" hidden="1"/>
              <p:cNvSpPr>
                <a:spLocks noChangeArrowheads="1"/>
              </p:cNvSpPr>
              <p:nvPr/>
            </p:nvSpPr>
            <p:spPr bwMode="gray">
              <a:xfrm>
                <a:off x="530352" y="5257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grpSp>
        <p:grpSp>
          <p:nvGrpSpPr>
            <p:cNvPr id="60" name="Group 400" hidden="1"/>
            <p:cNvGrpSpPr/>
            <p:nvPr userDrawn="1"/>
          </p:nvGrpSpPr>
          <p:grpSpPr>
            <a:xfrm>
              <a:off x="530352" y="4498848"/>
              <a:ext cx="8997696" cy="609600"/>
              <a:chOff x="530352" y="4498848"/>
              <a:chExt cx="8997696" cy="609600"/>
            </a:xfrm>
          </p:grpSpPr>
          <p:sp>
            <p:nvSpPr>
              <p:cNvPr id="82" name="Content block 406" hidden="1"/>
              <p:cNvSpPr>
                <a:spLocks noChangeArrowheads="1"/>
              </p:cNvSpPr>
              <p:nvPr/>
            </p:nvSpPr>
            <p:spPr bwMode="gray">
              <a:xfrm>
                <a:off x="8156448" y="4498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83" name="Content block 405" hidden="1"/>
              <p:cNvSpPr>
                <a:spLocks noChangeArrowheads="1"/>
              </p:cNvSpPr>
              <p:nvPr/>
            </p:nvSpPr>
            <p:spPr bwMode="gray">
              <a:xfrm>
                <a:off x="6629400" y="4498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84" name="Content block 404" hidden="1"/>
              <p:cNvSpPr>
                <a:spLocks noChangeArrowheads="1"/>
              </p:cNvSpPr>
              <p:nvPr/>
            </p:nvSpPr>
            <p:spPr bwMode="gray">
              <a:xfrm>
                <a:off x="5102352" y="4498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85" name="Content block 403" hidden="1"/>
              <p:cNvSpPr>
                <a:spLocks noChangeArrowheads="1"/>
              </p:cNvSpPr>
              <p:nvPr/>
            </p:nvSpPr>
            <p:spPr bwMode="gray">
              <a:xfrm>
                <a:off x="3584742" y="4498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86" name="Content block 402" hidden="1"/>
              <p:cNvSpPr>
                <a:spLocks noChangeArrowheads="1"/>
              </p:cNvSpPr>
              <p:nvPr/>
            </p:nvSpPr>
            <p:spPr bwMode="gray">
              <a:xfrm>
                <a:off x="2057400" y="4498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87" name="Content block 401" hidden="1"/>
              <p:cNvSpPr>
                <a:spLocks noChangeArrowheads="1"/>
              </p:cNvSpPr>
              <p:nvPr/>
            </p:nvSpPr>
            <p:spPr bwMode="gray">
              <a:xfrm>
                <a:off x="530352" y="4498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grpSp>
        <p:grpSp>
          <p:nvGrpSpPr>
            <p:cNvPr id="61" name="Group 300" hidden="1"/>
            <p:cNvGrpSpPr/>
            <p:nvPr userDrawn="1"/>
          </p:nvGrpSpPr>
          <p:grpSpPr>
            <a:xfrm>
              <a:off x="530352" y="3730752"/>
              <a:ext cx="8997696" cy="609600"/>
              <a:chOff x="530352" y="3730752"/>
              <a:chExt cx="8997696" cy="609600"/>
            </a:xfrm>
          </p:grpSpPr>
          <p:sp>
            <p:nvSpPr>
              <p:cNvPr id="76" name="Content block 306" hidden="1"/>
              <p:cNvSpPr>
                <a:spLocks noChangeArrowheads="1"/>
              </p:cNvSpPr>
              <p:nvPr/>
            </p:nvSpPr>
            <p:spPr bwMode="gray">
              <a:xfrm>
                <a:off x="8156448" y="3730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77" name="Content block 305" hidden="1"/>
              <p:cNvSpPr>
                <a:spLocks noChangeArrowheads="1"/>
              </p:cNvSpPr>
              <p:nvPr/>
            </p:nvSpPr>
            <p:spPr bwMode="gray">
              <a:xfrm>
                <a:off x="6629400" y="3730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78" name="Content block 304" hidden="1"/>
              <p:cNvSpPr>
                <a:spLocks noChangeArrowheads="1"/>
              </p:cNvSpPr>
              <p:nvPr/>
            </p:nvSpPr>
            <p:spPr bwMode="gray">
              <a:xfrm>
                <a:off x="5102352" y="3730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79" name="Content block 303" hidden="1"/>
              <p:cNvSpPr>
                <a:spLocks noChangeArrowheads="1"/>
              </p:cNvSpPr>
              <p:nvPr/>
            </p:nvSpPr>
            <p:spPr bwMode="gray">
              <a:xfrm>
                <a:off x="3584742" y="3730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80" name="Content block 302" hidden="1"/>
              <p:cNvSpPr>
                <a:spLocks noChangeArrowheads="1"/>
              </p:cNvSpPr>
              <p:nvPr/>
            </p:nvSpPr>
            <p:spPr bwMode="gray">
              <a:xfrm>
                <a:off x="2057400" y="3730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81" name="Content block 301" hidden="1"/>
              <p:cNvSpPr>
                <a:spLocks noChangeArrowheads="1"/>
              </p:cNvSpPr>
              <p:nvPr/>
            </p:nvSpPr>
            <p:spPr bwMode="gray">
              <a:xfrm>
                <a:off x="530352" y="3730752"/>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grpSp>
        <p:grpSp>
          <p:nvGrpSpPr>
            <p:cNvPr id="62" name="Group 200" hidden="1"/>
            <p:cNvGrpSpPr/>
            <p:nvPr userDrawn="1"/>
          </p:nvGrpSpPr>
          <p:grpSpPr>
            <a:xfrm>
              <a:off x="530352" y="2971800"/>
              <a:ext cx="8997696" cy="609600"/>
              <a:chOff x="530352" y="2971800"/>
              <a:chExt cx="8997696" cy="609600"/>
            </a:xfrm>
          </p:grpSpPr>
          <p:sp>
            <p:nvSpPr>
              <p:cNvPr id="70" name="Content block 206" hidden="1"/>
              <p:cNvSpPr>
                <a:spLocks noChangeArrowheads="1"/>
              </p:cNvSpPr>
              <p:nvPr/>
            </p:nvSpPr>
            <p:spPr bwMode="gray">
              <a:xfrm>
                <a:off x="8156448" y="2971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71" name="Content block 205" hidden="1"/>
              <p:cNvSpPr>
                <a:spLocks noChangeArrowheads="1"/>
              </p:cNvSpPr>
              <p:nvPr/>
            </p:nvSpPr>
            <p:spPr bwMode="gray">
              <a:xfrm>
                <a:off x="6629400" y="2971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72" name="Content block 204" hidden="1"/>
              <p:cNvSpPr>
                <a:spLocks noChangeArrowheads="1"/>
              </p:cNvSpPr>
              <p:nvPr/>
            </p:nvSpPr>
            <p:spPr bwMode="gray">
              <a:xfrm>
                <a:off x="5102352" y="2971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73" name="Content block 203" hidden="1"/>
              <p:cNvSpPr>
                <a:spLocks noChangeArrowheads="1"/>
              </p:cNvSpPr>
              <p:nvPr/>
            </p:nvSpPr>
            <p:spPr bwMode="gray">
              <a:xfrm>
                <a:off x="3584742" y="2971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74" name="Content block 202" hidden="1"/>
              <p:cNvSpPr>
                <a:spLocks noChangeArrowheads="1"/>
              </p:cNvSpPr>
              <p:nvPr/>
            </p:nvSpPr>
            <p:spPr bwMode="gray">
              <a:xfrm>
                <a:off x="2057400" y="2971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75" name="Content block 201" hidden="1"/>
              <p:cNvSpPr>
                <a:spLocks noChangeArrowheads="1"/>
              </p:cNvSpPr>
              <p:nvPr/>
            </p:nvSpPr>
            <p:spPr bwMode="gray">
              <a:xfrm>
                <a:off x="530352" y="2971800"/>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grpSp>
        <p:grpSp>
          <p:nvGrpSpPr>
            <p:cNvPr id="63" name="Group 100" hidden="1"/>
            <p:cNvGrpSpPr/>
            <p:nvPr userDrawn="1"/>
          </p:nvGrpSpPr>
          <p:grpSpPr>
            <a:xfrm>
              <a:off x="530352" y="2212848"/>
              <a:ext cx="8997696" cy="609600"/>
              <a:chOff x="530352" y="2212848"/>
              <a:chExt cx="8997696" cy="609600"/>
            </a:xfrm>
          </p:grpSpPr>
          <p:sp>
            <p:nvSpPr>
              <p:cNvPr id="64" name="Content block 106" hidden="1"/>
              <p:cNvSpPr>
                <a:spLocks noChangeArrowheads="1"/>
              </p:cNvSpPr>
              <p:nvPr/>
            </p:nvSpPr>
            <p:spPr bwMode="gray">
              <a:xfrm>
                <a:off x="8156448" y="2212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65" name="Content block 105" hidden="1"/>
              <p:cNvSpPr>
                <a:spLocks noChangeArrowheads="1"/>
              </p:cNvSpPr>
              <p:nvPr/>
            </p:nvSpPr>
            <p:spPr bwMode="gray">
              <a:xfrm>
                <a:off x="6629400" y="2212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66" name="Content block 104" hidden="1"/>
              <p:cNvSpPr>
                <a:spLocks noChangeArrowheads="1"/>
              </p:cNvSpPr>
              <p:nvPr/>
            </p:nvSpPr>
            <p:spPr bwMode="gray">
              <a:xfrm>
                <a:off x="5102352" y="2212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67" name="Content block 103" hidden="1"/>
              <p:cNvSpPr>
                <a:spLocks noChangeArrowheads="1"/>
              </p:cNvSpPr>
              <p:nvPr/>
            </p:nvSpPr>
            <p:spPr bwMode="gray">
              <a:xfrm>
                <a:off x="3584448" y="2212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68" name="Content block 102" hidden="1"/>
              <p:cNvSpPr>
                <a:spLocks noChangeArrowheads="1"/>
              </p:cNvSpPr>
              <p:nvPr/>
            </p:nvSpPr>
            <p:spPr bwMode="gray">
              <a:xfrm>
                <a:off x="2057400" y="2212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sp>
            <p:nvSpPr>
              <p:cNvPr id="69" name="Content block 101" hidden="1"/>
              <p:cNvSpPr>
                <a:spLocks noChangeArrowheads="1"/>
              </p:cNvSpPr>
              <p:nvPr/>
            </p:nvSpPr>
            <p:spPr bwMode="gray">
              <a:xfrm>
                <a:off x="530352" y="2212848"/>
                <a:ext cx="1371600" cy="609600"/>
              </a:xfrm>
              <a:prstGeom prst="rect">
                <a:avLst/>
              </a:prstGeom>
              <a:solidFill>
                <a:srgbClr val="E7EBE0">
                  <a:alpha val="50000"/>
                </a:srgbClr>
              </a:solidFill>
              <a:ln w="6350">
                <a:solidFill>
                  <a:srgbClr val="E7EBE0"/>
                </a:solidFill>
                <a:prstDash val="sysDot"/>
                <a:miter lim="800000"/>
              </a:ln>
              <a:effectLst/>
            </p:spPr>
            <p:txBody>
              <a:bodyPr wrap="none" lIns="63478" tIns="0" rIns="64777" bIns="0" anchor="ctr"/>
              <a:lstStyle/>
              <a:p>
                <a:pPr algn="ctr" defTabSz="805180">
                  <a:defRPr/>
                </a:pPr>
                <a:endParaRPr lang="zh-HK" altLang="en-US" sz="970" dirty="0"/>
              </a:p>
            </p:txBody>
          </p:sp>
        </p:grpSp>
      </p:grpSp>
      <p:sp>
        <p:nvSpPr>
          <p:cNvPr id="2" name="Title Placeholder 1"/>
          <p:cNvSpPr>
            <a:spLocks noGrp="1"/>
          </p:cNvSpPr>
          <p:nvPr>
            <p:ph type="title"/>
          </p:nvPr>
        </p:nvSpPr>
        <p:spPr>
          <a:xfrm>
            <a:off x="642851" y="1008529"/>
            <a:ext cx="10906298" cy="806824"/>
          </a:xfrm>
          <a:prstGeom prst="rect">
            <a:avLst/>
          </a:prstGeom>
        </p:spPr>
        <p:txBody>
          <a:bodyPr vert="horz" lIns="0" tIns="0" rIns="0" bIns="0" rtlCol="0" anchor="t" anchorCtr="0">
            <a:noAutofit/>
          </a:bodyPr>
          <a:lstStyle/>
          <a:p>
            <a:r>
              <a:rPr lang="en-US" altLang="zh-HK" noProof="0" dirty="0"/>
              <a:t>Click to edit Master title style</a:t>
            </a:r>
            <a:endParaRPr lang="zh-HK" altLang="en-US" noProof="0" dirty="0"/>
          </a:p>
        </p:txBody>
      </p:sp>
      <p:sp>
        <p:nvSpPr>
          <p:cNvPr id="3" name="Text Placeholder 2"/>
          <p:cNvSpPr>
            <a:spLocks noGrp="1"/>
          </p:cNvSpPr>
          <p:nvPr>
            <p:ph type="body" idx="1"/>
          </p:nvPr>
        </p:nvSpPr>
        <p:spPr>
          <a:xfrm>
            <a:off x="642851" y="1952513"/>
            <a:ext cx="10906298" cy="3896958"/>
          </a:xfrm>
          <a:prstGeom prst="rect">
            <a:avLst/>
          </a:prstGeom>
        </p:spPr>
        <p:txBody>
          <a:bodyPr vert="horz" lIns="0" tIns="0" rIns="0" bIns="0" rtlCol="0">
            <a:noAutofit/>
          </a:bodyPr>
          <a:lstStyle/>
          <a:p>
            <a:pPr lvl="0"/>
            <a:r>
              <a:rPr lang="en-US" altLang="zh-HK" noProof="0" dirty="0"/>
              <a:t>Click to edit Master text styles</a:t>
            </a:r>
            <a:endParaRPr lang="en-US" altLang="zh-HK" noProof="0" dirty="0"/>
          </a:p>
          <a:p>
            <a:pPr lvl="1"/>
            <a:r>
              <a:rPr lang="en-US" altLang="zh-HK" noProof="0" dirty="0"/>
              <a:t>Second level</a:t>
            </a:r>
            <a:endParaRPr lang="en-US" altLang="zh-HK" noProof="0" dirty="0"/>
          </a:p>
          <a:p>
            <a:pPr lvl="2"/>
            <a:r>
              <a:rPr lang="en-US" altLang="zh-HK" noProof="0" dirty="0"/>
              <a:t>Third level</a:t>
            </a:r>
            <a:endParaRPr lang="en-US" altLang="zh-HK" noProof="0" dirty="0"/>
          </a:p>
          <a:p>
            <a:pPr lvl="3"/>
            <a:r>
              <a:rPr lang="en-US" altLang="zh-HK" noProof="0" dirty="0"/>
              <a:t>Fourth level</a:t>
            </a:r>
            <a:endParaRPr lang="en-US" altLang="zh-HK" noProof="0" dirty="0"/>
          </a:p>
          <a:p>
            <a:pPr lvl="4"/>
            <a:r>
              <a:rPr lang="en-US" altLang="zh-HK" noProof="0" dirty="0"/>
              <a:t>Fifth level</a:t>
            </a:r>
            <a:endParaRPr lang="zh-HK" altLang="en-US" noProof="0" dirty="0"/>
          </a:p>
        </p:txBody>
      </p:sp>
      <p:sp>
        <p:nvSpPr>
          <p:cNvPr id="4" name="Date Placeholder 3"/>
          <p:cNvSpPr>
            <a:spLocks noGrp="1"/>
          </p:cNvSpPr>
          <p:nvPr>
            <p:ph type="dt" sz="half" idx="2"/>
          </p:nvPr>
        </p:nvSpPr>
        <p:spPr>
          <a:xfrm>
            <a:off x="9509760" y="6252882"/>
            <a:ext cx="2028305" cy="137160"/>
          </a:xfrm>
          <a:prstGeom prst="rect">
            <a:avLst/>
          </a:prstGeom>
        </p:spPr>
        <p:txBody>
          <a:bodyPr vert="horz" lIns="101882" tIns="50941" rIns="101882" bIns="50941" rtlCol="0" anchor="ctr"/>
          <a:lstStyle>
            <a:lvl1pPr algn="r">
              <a:defRPr sz="795">
                <a:solidFill>
                  <a:schemeClr val="tx1">
                    <a:tint val="75000"/>
                  </a:schemeClr>
                </a:solidFill>
                <a:latin typeface="Arial" panose="020B0604020202020204" pitchFamily="34" charset="0"/>
                <a:cs typeface="Arial" panose="020B0604020202020204" pitchFamily="34" charset="0"/>
              </a:defRPr>
            </a:lvl1pPr>
          </a:lstStyle>
          <a:p>
            <a:fld id="{19421298-5ECC-4ECF-8253-524571409FFE}" type="datetimeFigureOut">
              <a:rPr lang="en-US" altLang="zh-HK" smtClean="0"/>
            </a:fld>
            <a:endParaRPr lang="zh-HK" altLang="en-US" dirty="0"/>
          </a:p>
        </p:txBody>
      </p:sp>
      <p:sp>
        <p:nvSpPr>
          <p:cNvPr id="5" name="Footer Placeholder 4"/>
          <p:cNvSpPr>
            <a:spLocks noGrp="1"/>
          </p:cNvSpPr>
          <p:nvPr>
            <p:ph type="ftr" sz="quarter" idx="3"/>
          </p:nvPr>
        </p:nvSpPr>
        <p:spPr>
          <a:xfrm>
            <a:off x="642851" y="6252882"/>
            <a:ext cx="7004858" cy="137160"/>
          </a:xfrm>
          <a:prstGeom prst="rect">
            <a:avLst/>
          </a:prstGeom>
        </p:spPr>
        <p:txBody>
          <a:bodyPr vert="horz" lIns="101882" tIns="50941" rIns="101882" bIns="50941" rtlCol="0" anchor="ctr"/>
          <a:lstStyle>
            <a:lvl1pPr algn="l">
              <a:defRPr sz="795">
                <a:solidFill>
                  <a:schemeClr val="tx1">
                    <a:tint val="75000"/>
                  </a:schemeClr>
                </a:solidFill>
                <a:latin typeface="Arial" panose="020B0604020202020204" pitchFamily="34" charset="0"/>
                <a:cs typeface="Arial" panose="020B0604020202020204" pitchFamily="34" charset="0"/>
              </a:defRPr>
            </a:lvl1pPr>
          </a:lstStyle>
          <a:p>
            <a:endParaRPr lang="zh-HK" altLang="en-US" dirty="0"/>
          </a:p>
        </p:txBody>
      </p:sp>
      <p:sp>
        <p:nvSpPr>
          <p:cNvPr id="6" name="Slide Number Placeholder 5"/>
          <p:cNvSpPr>
            <a:spLocks noGrp="1"/>
          </p:cNvSpPr>
          <p:nvPr>
            <p:ph type="sldNum" sz="quarter" idx="4"/>
          </p:nvPr>
        </p:nvSpPr>
        <p:spPr>
          <a:xfrm>
            <a:off x="9509760" y="6390042"/>
            <a:ext cx="2028305" cy="137160"/>
          </a:xfrm>
          <a:prstGeom prst="rect">
            <a:avLst/>
          </a:prstGeom>
        </p:spPr>
        <p:txBody>
          <a:bodyPr vert="horz" lIns="101882" tIns="50941" rIns="101882" bIns="50941" rtlCol="0" anchor="ctr"/>
          <a:lstStyle>
            <a:lvl1pPr algn="r">
              <a:defRPr sz="795">
                <a:solidFill>
                  <a:schemeClr val="tx1">
                    <a:tint val="75000"/>
                  </a:schemeClr>
                </a:solidFill>
                <a:latin typeface="Arial" panose="020B0604020202020204" pitchFamily="34" charset="0"/>
                <a:cs typeface="Arial" panose="020B0604020202020204" pitchFamily="34" charset="0"/>
              </a:defRPr>
            </a:lvl1pPr>
          </a:lstStyle>
          <a:p>
            <a:fld id="{4D5A39AF-FEF5-47AB-AA80-4C0BD4A8B092}" type="slidenum">
              <a:rPr lang="en-US" altLang="zh-HK" smtClean="0"/>
            </a:fld>
            <a:endParaRPr lang="zh-HK" alt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Lst>
  <p:txStyles>
    <p:titleStyle>
      <a:lvl1pPr algn="l" defTabSz="898525" rtl="0" eaLnBrk="1" latinLnBrk="0" hangingPunct="1">
        <a:spcBef>
          <a:spcPct val="0"/>
        </a:spcBef>
        <a:buNone/>
        <a:defRPr sz="1590" b="1" i="1" kern="1200">
          <a:solidFill>
            <a:schemeClr val="tx1"/>
          </a:solidFill>
          <a:latin typeface="+mj-lt"/>
          <a:ea typeface="+mj-ea"/>
          <a:cs typeface="+mj-cs"/>
        </a:defRPr>
      </a:lvl1pPr>
    </p:titleStyle>
    <p:bodyStyle>
      <a:lvl1pPr marL="0" marR="0" indent="0" algn="l" defTabSz="899160" rtl="0" eaLnBrk="1" fontAlgn="base" latinLnBrk="0" hangingPunct="1">
        <a:lnSpc>
          <a:spcPct val="100000"/>
        </a:lnSpc>
        <a:spcBef>
          <a:spcPts val="0"/>
        </a:spcBef>
        <a:spcAft>
          <a:spcPts val="530"/>
        </a:spcAft>
        <a:buClr>
          <a:srgbClr val="000000"/>
        </a:buClr>
        <a:buSzTx/>
        <a:buFont typeface="Wingdings" panose="05000000000000000000" pitchFamily="2" charset="2"/>
        <a:buNone/>
        <a:defRPr sz="970" kern="1200">
          <a:solidFill>
            <a:schemeClr val="tx1"/>
          </a:solidFill>
          <a:latin typeface="Georgia" panose="02040502050405020303" pitchFamily="18" charset="0"/>
          <a:ea typeface="+mn-ea"/>
          <a:cs typeface="+mn-cs"/>
        </a:defRPr>
      </a:lvl1pPr>
      <a:lvl2pPr marL="207010" marR="0" indent="-201930" algn="l" defTabSz="899160" rtl="0" eaLnBrk="1" fontAlgn="base" latinLnBrk="0" hangingPunct="1">
        <a:lnSpc>
          <a:spcPct val="100000"/>
        </a:lnSpc>
        <a:spcBef>
          <a:spcPts val="0"/>
        </a:spcBef>
        <a:spcAft>
          <a:spcPts val="530"/>
        </a:spcAft>
        <a:buClr>
          <a:srgbClr val="000000"/>
        </a:buClr>
        <a:buSzTx/>
        <a:buFont typeface="Times New Roman" panose="02020603050405020304" pitchFamily="18" charset="0"/>
        <a:buChar char="•"/>
        <a:defRPr sz="970" kern="1200">
          <a:solidFill>
            <a:schemeClr val="tx1"/>
          </a:solidFill>
          <a:latin typeface="Georgia" panose="02040502050405020303" pitchFamily="18" charset="0"/>
          <a:ea typeface="+mn-ea"/>
          <a:cs typeface="+mn-cs"/>
        </a:defRPr>
      </a:lvl2pPr>
      <a:lvl3pPr marL="412750" marR="0" indent="-203200" algn="l" defTabSz="899160" rtl="0" eaLnBrk="1" fontAlgn="base" latinLnBrk="0" hangingPunct="1">
        <a:lnSpc>
          <a:spcPct val="100000"/>
        </a:lnSpc>
        <a:spcBef>
          <a:spcPts val="0"/>
        </a:spcBef>
        <a:spcAft>
          <a:spcPts val="530"/>
        </a:spcAft>
        <a:buClr>
          <a:srgbClr val="000000"/>
        </a:buClr>
        <a:buSzTx/>
        <a:buFont typeface="Arial" panose="020B0604020202020204" pitchFamily="34" charset="0"/>
        <a:buChar char="-"/>
        <a:defRPr sz="970" kern="1200">
          <a:solidFill>
            <a:schemeClr val="tx1"/>
          </a:solidFill>
          <a:latin typeface="Georgia" panose="02040502050405020303" pitchFamily="18" charset="0"/>
          <a:ea typeface="+mn-ea"/>
          <a:cs typeface="+mn-cs"/>
        </a:defRPr>
      </a:lvl3pPr>
      <a:lvl4pPr marL="612775" marR="0" indent="-203200" algn="l" defTabSz="899160" rtl="0" eaLnBrk="1" fontAlgn="base" latinLnBrk="0" hangingPunct="1">
        <a:lnSpc>
          <a:spcPct val="100000"/>
        </a:lnSpc>
        <a:spcBef>
          <a:spcPts val="0"/>
        </a:spcBef>
        <a:spcAft>
          <a:spcPts val="530"/>
        </a:spcAft>
        <a:buClr>
          <a:srgbClr val="000000"/>
        </a:buClr>
        <a:buSzTx/>
        <a:buFont typeface="Georgia" panose="02040502050405020303" pitchFamily="18" charset="0"/>
        <a:buChar char="◦"/>
        <a:defRPr sz="970" kern="1200">
          <a:solidFill>
            <a:schemeClr val="tx1"/>
          </a:solidFill>
          <a:latin typeface="Georgia" panose="02040502050405020303" pitchFamily="18" charset="0"/>
          <a:ea typeface="+mn-ea"/>
          <a:cs typeface="+mn-cs"/>
        </a:defRPr>
      </a:lvl4pPr>
      <a:lvl5pPr marL="807085" marR="0" indent="-201930" algn="l" defTabSz="899160" rtl="0" eaLnBrk="1" fontAlgn="base" latinLnBrk="0" hangingPunct="1">
        <a:lnSpc>
          <a:spcPct val="100000"/>
        </a:lnSpc>
        <a:spcBef>
          <a:spcPts val="0"/>
        </a:spcBef>
        <a:spcAft>
          <a:spcPts val="530"/>
        </a:spcAft>
        <a:buClr>
          <a:srgbClr val="000000"/>
        </a:buClr>
        <a:buSzTx/>
        <a:buFont typeface="Georgia" panose="02040502050405020303" pitchFamily="18" charset="0"/>
        <a:buChar char="›"/>
        <a:defRPr sz="970" kern="1200" baseline="0">
          <a:solidFill>
            <a:schemeClr val="tx1"/>
          </a:solidFill>
          <a:latin typeface="Georgia" panose="02040502050405020303" pitchFamily="18" charset="0"/>
          <a:ea typeface="+mn-ea"/>
          <a:cs typeface="+mn-cs"/>
        </a:defRPr>
      </a:lvl5pPr>
      <a:lvl6pPr marL="206375" indent="-203200" algn="l" defTabSz="898525" rtl="0" eaLnBrk="1" latinLnBrk="0" hangingPunct="1">
        <a:lnSpc>
          <a:spcPct val="100000"/>
        </a:lnSpc>
        <a:spcBef>
          <a:spcPts val="0"/>
        </a:spcBef>
        <a:spcAft>
          <a:spcPts val="0"/>
        </a:spcAft>
        <a:buFont typeface="+mj-lt"/>
        <a:buAutoNum type="arabicPeriod"/>
        <a:defRPr lang="en-GB" sz="970" kern="1200" baseline="0" noProof="0" dirty="0" smtClean="0">
          <a:solidFill>
            <a:schemeClr val="tx1"/>
          </a:solidFill>
          <a:latin typeface="Georgia" panose="02040502050405020303" pitchFamily="18" charset="0"/>
          <a:ea typeface="+mn-ea"/>
          <a:cs typeface="+mn-cs"/>
        </a:defRPr>
      </a:lvl6pPr>
      <a:lvl7pPr marL="412750" indent="-201930" algn="l" defTabSz="898525" rtl="0" eaLnBrk="1" latinLnBrk="0" hangingPunct="1">
        <a:lnSpc>
          <a:spcPct val="100000"/>
        </a:lnSpc>
        <a:spcBef>
          <a:spcPts val="0"/>
        </a:spcBef>
        <a:spcAft>
          <a:spcPts val="0"/>
        </a:spcAft>
        <a:buFont typeface="+mj-lt"/>
        <a:buAutoNum type="alphaLcPeriod"/>
        <a:defRPr lang="en-GB" sz="970" kern="1200" baseline="0" noProof="0" dirty="0" smtClean="0">
          <a:solidFill>
            <a:schemeClr val="tx1"/>
          </a:solidFill>
          <a:latin typeface="Georgia" panose="02040502050405020303" pitchFamily="18" charset="0"/>
          <a:ea typeface="+mn-ea"/>
          <a:cs typeface="+mn-cs"/>
        </a:defRPr>
      </a:lvl7pPr>
      <a:lvl8pPr marL="612775" indent="-201930" algn="l" defTabSz="898525" rtl="0" eaLnBrk="1" latinLnBrk="0" hangingPunct="1">
        <a:lnSpc>
          <a:spcPct val="100000"/>
        </a:lnSpc>
        <a:spcBef>
          <a:spcPts val="0"/>
        </a:spcBef>
        <a:spcAft>
          <a:spcPts val="0"/>
        </a:spcAft>
        <a:buFont typeface="+mj-lt"/>
        <a:buAutoNum type="romanLcPeriod"/>
        <a:defRPr lang="en-GB" sz="970" kern="1200" baseline="0" noProof="0" dirty="0" smtClean="0">
          <a:solidFill>
            <a:schemeClr val="tx1"/>
          </a:solidFill>
          <a:latin typeface="Georgia" panose="02040502050405020303" pitchFamily="18" charset="0"/>
          <a:ea typeface="+mn-ea"/>
          <a:cs typeface="+mn-cs"/>
        </a:defRPr>
      </a:lvl8pPr>
      <a:lvl9pPr marL="0" indent="0" algn="l" defTabSz="898525" rtl="0" eaLnBrk="1" latinLnBrk="0" hangingPunct="1">
        <a:lnSpc>
          <a:spcPct val="100000"/>
        </a:lnSpc>
        <a:spcBef>
          <a:spcPts val="0"/>
        </a:spcBef>
        <a:spcAft>
          <a:spcPts val="530"/>
        </a:spcAft>
        <a:buFont typeface="Arial" panose="020B0604020202020204" pitchFamily="34" charset="0"/>
        <a:buNone/>
        <a:defRPr lang="en-GB" sz="970" b="1" kern="1200" baseline="0" noProof="0" dirty="0" smtClean="0">
          <a:solidFill>
            <a:schemeClr val="tx2"/>
          </a:solidFill>
          <a:latin typeface="Georgia" panose="02040502050405020303" pitchFamily="18" charset="0"/>
          <a:ea typeface="+mn-ea"/>
          <a:cs typeface="+mn-cs"/>
        </a:defRPr>
      </a:lvl9pPr>
    </p:bodyStyle>
    <p:otherStyle>
      <a:defPPr>
        <a:defRPr lang="en-US"/>
      </a:defPPr>
      <a:lvl1pPr marL="0" algn="l" defTabSz="898525" rtl="0" eaLnBrk="1" latinLnBrk="0" hangingPunct="1">
        <a:defRPr sz="1765" kern="1200">
          <a:solidFill>
            <a:schemeClr val="tx1"/>
          </a:solidFill>
          <a:latin typeface="+mn-lt"/>
          <a:ea typeface="+mn-ea"/>
          <a:cs typeface="+mn-cs"/>
        </a:defRPr>
      </a:lvl1pPr>
      <a:lvl2pPr marL="449580" algn="l" defTabSz="898525" rtl="0" eaLnBrk="1" latinLnBrk="0" hangingPunct="1">
        <a:defRPr sz="1765" kern="1200">
          <a:solidFill>
            <a:schemeClr val="tx1"/>
          </a:solidFill>
          <a:latin typeface="+mn-lt"/>
          <a:ea typeface="+mn-ea"/>
          <a:cs typeface="+mn-cs"/>
        </a:defRPr>
      </a:lvl2pPr>
      <a:lvl3pPr marL="899160" algn="l" defTabSz="898525" rtl="0" eaLnBrk="1" latinLnBrk="0" hangingPunct="1">
        <a:defRPr sz="1765" kern="1200">
          <a:solidFill>
            <a:schemeClr val="tx1"/>
          </a:solidFill>
          <a:latin typeface="+mn-lt"/>
          <a:ea typeface="+mn-ea"/>
          <a:cs typeface="+mn-cs"/>
        </a:defRPr>
      </a:lvl3pPr>
      <a:lvl4pPr marL="1348740" algn="l" defTabSz="898525" rtl="0" eaLnBrk="1" latinLnBrk="0" hangingPunct="1">
        <a:defRPr sz="1765" kern="1200">
          <a:solidFill>
            <a:schemeClr val="tx1"/>
          </a:solidFill>
          <a:latin typeface="+mn-lt"/>
          <a:ea typeface="+mn-ea"/>
          <a:cs typeface="+mn-cs"/>
        </a:defRPr>
      </a:lvl4pPr>
      <a:lvl5pPr marL="1798320" algn="l" defTabSz="898525" rtl="0" eaLnBrk="1" latinLnBrk="0" hangingPunct="1">
        <a:defRPr sz="1765" kern="1200">
          <a:solidFill>
            <a:schemeClr val="tx1"/>
          </a:solidFill>
          <a:latin typeface="+mn-lt"/>
          <a:ea typeface="+mn-ea"/>
          <a:cs typeface="+mn-cs"/>
        </a:defRPr>
      </a:lvl5pPr>
      <a:lvl6pPr marL="2247265" algn="l" defTabSz="898525" rtl="0" eaLnBrk="1" latinLnBrk="0" hangingPunct="1">
        <a:defRPr sz="1765" kern="1200">
          <a:solidFill>
            <a:schemeClr val="tx1"/>
          </a:solidFill>
          <a:latin typeface="+mn-lt"/>
          <a:ea typeface="+mn-ea"/>
          <a:cs typeface="+mn-cs"/>
        </a:defRPr>
      </a:lvl6pPr>
      <a:lvl7pPr marL="2696845" algn="l" defTabSz="898525" rtl="0" eaLnBrk="1" latinLnBrk="0" hangingPunct="1">
        <a:defRPr sz="1765" kern="1200">
          <a:solidFill>
            <a:schemeClr val="tx1"/>
          </a:solidFill>
          <a:latin typeface="+mn-lt"/>
          <a:ea typeface="+mn-ea"/>
          <a:cs typeface="+mn-cs"/>
        </a:defRPr>
      </a:lvl7pPr>
      <a:lvl8pPr marL="3146425" algn="l" defTabSz="898525" rtl="0" eaLnBrk="1" latinLnBrk="0" hangingPunct="1">
        <a:defRPr sz="1765" kern="1200">
          <a:solidFill>
            <a:schemeClr val="tx1"/>
          </a:solidFill>
          <a:latin typeface="+mn-lt"/>
          <a:ea typeface="+mn-ea"/>
          <a:cs typeface="+mn-cs"/>
        </a:defRPr>
      </a:lvl8pPr>
      <a:lvl9pPr marL="3596005" algn="l" defTabSz="898525" rtl="0" eaLnBrk="1" latinLnBrk="0" hangingPunct="1">
        <a:defRPr sz="1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35205" name="think-cell Slide" r:id="rId5" imgW="5715" imgH="5715" progId="TCLayout.ActiveDocument.1">
                  <p:embed/>
                </p:oleObj>
              </mc:Choice>
              <mc:Fallback>
                <p:oleObj name="think-cell Slide" r:id="rId5" imgW="5715" imgH="5715" progId="TCLayout.ActiveDocument.1">
                  <p:embed/>
                  <p:pic>
                    <p:nvPicPr>
                      <p:cNvPr id="0" name="Object 1"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342020"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0" hangingPunct="0">
              <a:spcBef>
                <a:spcPct val="50000"/>
              </a:spcBef>
              <a:defRPr sz="1400">
                <a:cs typeface="Arial Unicode MS" panose="020B0604020202020204" pitchFamily="34" charset="-122"/>
              </a:defRPr>
            </a:lvl1pPr>
          </a:lstStyle>
          <a:p>
            <a:pPr>
              <a:defRPr/>
            </a:pPr>
            <a:endParaRPr lang="en-US" altLang="zh-CN"/>
          </a:p>
        </p:txBody>
      </p:sp>
      <p:sp>
        <p:nvSpPr>
          <p:cNvPr id="342021"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spcBef>
                <a:spcPct val="50000"/>
              </a:spcBef>
              <a:defRPr sz="1400">
                <a:cs typeface="Arial Unicode MS" panose="020B0604020202020204" pitchFamily="34" charset="-122"/>
              </a:defRPr>
            </a:lvl1pPr>
          </a:lstStyle>
          <a:p>
            <a:pPr>
              <a:defRPr/>
            </a:pPr>
            <a:endParaRPr lang="en-US" altLang="zh-CN"/>
          </a:p>
        </p:txBody>
      </p:sp>
      <p:sp>
        <p:nvSpPr>
          <p:cNvPr id="342022"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0" hangingPunct="0">
              <a:spcBef>
                <a:spcPct val="50000"/>
              </a:spcBef>
              <a:defRPr sz="1400">
                <a:cs typeface="Arial Unicode MS" panose="020B0604020202020204" pitchFamily="34" charset="-122"/>
              </a:defRPr>
            </a:lvl1pPr>
          </a:lstStyle>
          <a:p>
            <a:pPr>
              <a:defRPr/>
            </a:pPr>
            <a:fld id="{F82F6E7C-BE49-4337-9ECB-51C3F0736B2C}" type="slidenum">
              <a:rPr lang="zh-CN" altLang="en-US"/>
            </a:fld>
            <a:endParaRPr lang="en-US" altLang="zh-CN"/>
          </a:p>
        </p:txBody>
      </p:sp>
      <p:pic>
        <p:nvPicPr>
          <p:cNvPr id="8" name="Picture 14"/>
          <p:cNvPicPr>
            <a:picLocks noChangeAspect="1" noChangeArrowheads="1"/>
          </p:cNvPicPr>
          <p:nvPr userDrawn="1"/>
        </p:nvPicPr>
        <p:blipFill>
          <a:blip r:embed="rId7" cstate="print"/>
          <a:srcRect/>
          <a:stretch>
            <a:fillRect/>
          </a:stretch>
        </p:blipFill>
        <p:spPr bwMode="auto">
          <a:xfrm>
            <a:off x="5552441" y="598885"/>
            <a:ext cx="6632575" cy="97631"/>
          </a:xfrm>
          <a:prstGeom prst="rect">
            <a:avLst/>
          </a:prstGeom>
          <a:noFill/>
          <a:ln w="9525">
            <a:noFill/>
            <a:miter lim="800000"/>
            <a:headEnd/>
            <a:tailEnd/>
          </a:ln>
        </p:spPr>
      </p:pic>
      <p:pic>
        <p:nvPicPr>
          <p:cNvPr id="4" name="Picture 14"/>
          <p:cNvPicPr>
            <a:picLocks noChangeAspect="1" noChangeArrowheads="1"/>
          </p:cNvPicPr>
          <p:nvPr userDrawn="1"/>
        </p:nvPicPr>
        <p:blipFill>
          <a:blip r:embed="rId7" cstate="print"/>
          <a:srcRect/>
          <a:stretch>
            <a:fillRect/>
          </a:stretch>
        </p:blipFill>
        <p:spPr bwMode="auto">
          <a:xfrm>
            <a:off x="1271" y="6527880"/>
            <a:ext cx="6632575" cy="976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2pPr>
      <a:lvl3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3pPr>
      <a:lvl4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4pPr>
      <a:lvl5pPr algn="ctr" rtl="0" eaLnBrk="1" fontAlgn="base" hangingPunct="1">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Blip>
          <a:blip r:embed="rId8"/>
        </a:buBlip>
        <a:defRPr sz="3200">
          <a:solidFill>
            <a:schemeClr val="tx1"/>
          </a:solidFill>
          <a:latin typeface="+mn-lt"/>
          <a:ea typeface="宋体" panose="02010600030101010101" pitchFamily="2" charset="-122"/>
          <a:cs typeface="+mn-cs"/>
        </a:defRPr>
      </a:lvl1pPr>
      <a:lvl2pPr marL="742950" indent="-285750" algn="l" rtl="0" eaLnBrk="1" fontAlgn="base" hangingPunct="1">
        <a:spcBef>
          <a:spcPct val="20000"/>
        </a:spcBef>
        <a:spcAft>
          <a:spcPct val="0"/>
        </a:spcAft>
        <a:buBlip>
          <a:blip r:embed="rId9"/>
        </a:buBlip>
        <a:defRPr sz="2800">
          <a:solidFill>
            <a:schemeClr val="tx1"/>
          </a:solidFill>
          <a:latin typeface="+mn-lt"/>
          <a:ea typeface="宋体" panose="02010600030101010101" pitchFamily="2" charset="-122"/>
        </a:defRPr>
      </a:lvl2pPr>
      <a:lvl3pPr marL="1143000" indent="-228600" algn="l" rtl="0" eaLnBrk="1" fontAlgn="base" hangingPunct="1">
        <a:spcBef>
          <a:spcPct val="20000"/>
        </a:spcBef>
        <a:spcAft>
          <a:spcPct val="0"/>
        </a:spcAft>
        <a:buClr>
          <a:srgbClr val="FF0000"/>
        </a:buClr>
        <a:buFont typeface="Wingdings" panose="05000000000000000000" pitchFamily="2" charset="2"/>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FF0000"/>
        </a:buClr>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image" Target="../media/image1.emf"/><Relationship Id="rId2" Type="http://schemas.openxmlformats.org/officeDocument/2006/relationships/oleObject" Target="../embeddings/oleObject7.bin"/><Relationship Id="rId1" Type="http://schemas.openxmlformats.org/officeDocument/2006/relationships/tags" Target="../tags/tag173.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vmlDrawing" Target="../drawings/vmlDrawing8.vml"/><Relationship Id="rId7" Type="http://schemas.openxmlformats.org/officeDocument/2006/relationships/slideLayout" Target="../slideLayouts/slideLayout4.xml"/><Relationship Id="rId6" Type="http://schemas.openxmlformats.org/officeDocument/2006/relationships/tags" Target="../tags/tag176.xml"/><Relationship Id="rId5" Type="http://schemas.openxmlformats.org/officeDocument/2006/relationships/image" Target="../media/image5.png"/><Relationship Id="rId4" Type="http://schemas.openxmlformats.org/officeDocument/2006/relationships/tags" Target="../tags/tag175.xml"/><Relationship Id="rId3" Type="http://schemas.openxmlformats.org/officeDocument/2006/relationships/image" Target="../media/image1.emf"/><Relationship Id="rId2" Type="http://schemas.openxmlformats.org/officeDocument/2006/relationships/oleObject" Target="../embeddings/oleObject8.bin"/><Relationship Id="rId1" Type="http://schemas.openxmlformats.org/officeDocument/2006/relationships/tags" Target="../tags/tag17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vmlDrawing" Target="../drawings/vmlDrawing9.vml"/><Relationship Id="rId6" Type="http://schemas.openxmlformats.org/officeDocument/2006/relationships/slideLayout" Target="../slideLayouts/slideLayout4.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image" Target="../media/image1.emf"/><Relationship Id="rId2" Type="http://schemas.openxmlformats.org/officeDocument/2006/relationships/oleObject" Target="../embeddings/oleObject9.bin"/><Relationship Id="rId1" Type="http://schemas.openxmlformats.org/officeDocument/2006/relationships/tags" Target="../tags/tag17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2" name="think-cell Slide" r:id="rId2" imgW="5715" imgH="5715" progId="TCLayout.ActiveDocument.1">
                  <p:embed/>
                </p:oleObj>
              </mc:Choice>
              <mc:Fallback>
                <p:oleObj name="think-cell Slide" r:id="rId2" imgW="5715" imgH="5715" progId="TCLayout.ActiveDocument.1">
                  <p:embed/>
                  <p:pic>
                    <p:nvPicPr>
                      <p:cNvPr id="0" name="图片 5454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2" name="文本占位符 1"/>
          <p:cNvSpPr>
            <a:spLocks noGrp="1"/>
          </p:cNvSpPr>
          <p:nvPr>
            <p:ph type="body" sz="quarter" idx="10"/>
          </p:nvPr>
        </p:nvSpPr>
        <p:spPr>
          <a:xfrm>
            <a:off x="2139752" y="2384884"/>
            <a:ext cx="8064896" cy="900100"/>
          </a:xfrm>
        </p:spPr>
        <p:txBody>
          <a:bodyPr vert="horz" wrap="square" lIns="91440" tIns="45720" rIns="91440" bIns="45720" numCol="1" anchor="t" anchorCtr="0" compatLnSpc="1"/>
          <a:lstStyle/>
          <a:p>
            <a:r>
              <a:rPr lang="zh-CN" altLang="en-US" dirty="0">
                <a:effectLst/>
                <a:latin typeface="微软雅黑" panose="020B0503020204020204" pitchFamily="34" charset="-122"/>
                <a:ea typeface="微软雅黑" panose="020B0503020204020204" pitchFamily="34" charset="-122"/>
                <a:cs typeface="+mn-ea"/>
                <a:sym typeface="微软雅黑" panose="020B0503020204020204" pitchFamily="34" charset="-122"/>
              </a:rPr>
              <a:t>受益所有人信息备案指南</a:t>
            </a:r>
            <a:endParaRPr lang="zh-CN" altLang="en-US"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p>
            <a:r>
              <a:rPr lang="zh-CN" altLang="en-US" dirty="0">
                <a:effectLst/>
                <a:latin typeface="微软雅黑" panose="020B0503020204020204" pitchFamily="34" charset="-122"/>
                <a:ea typeface="微软雅黑" panose="020B0503020204020204" pitchFamily="34" charset="-122"/>
                <a:cs typeface="+mn-ea"/>
                <a:sym typeface="微软雅黑" panose="020B0503020204020204" pitchFamily="34" charset="-122"/>
              </a:rPr>
              <a:t>解读</a:t>
            </a:r>
            <a:endParaRPr lang="zh-CN" altLang="en-US"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 name="文本占位符 2"/>
          <p:cNvSpPr>
            <a:spLocks noGrp="1"/>
          </p:cNvSpPr>
          <p:nvPr>
            <p:ph type="body" sz="quarter" idx="11"/>
          </p:nvPr>
        </p:nvSpPr>
        <p:spPr>
          <a:xfrm>
            <a:off x="8679180" y="4797425"/>
            <a:ext cx="2817495" cy="1151890"/>
          </a:xfrm>
        </p:spPr>
        <p:txBody>
          <a:bodyPr vert="horz" wrap="square" lIns="91440" tIns="45720" rIns="91440" bIns="45720" numCol="1" anchor="t" anchorCtr="0" compatLnSpc="1"/>
          <a:lstStyle/>
          <a:p>
            <a:endParaRPr lang="en-US" altLang="zh-CN" sz="1800" dirty="0">
              <a:solidFill>
                <a:srgbClr val="FFFFF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p>
            <a:r>
              <a:rPr lang="zh-CN" altLang="en-US" sz="1800" dirty="0">
                <a:solidFill>
                  <a:srgbClr val="FFFFF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南银理财有限责任公司</a:t>
            </a:r>
            <a:endParaRPr lang="en-US" altLang="zh-CN" sz="1800" dirty="0">
              <a:solidFill>
                <a:srgbClr val="FFFFFF"/>
              </a:solidFill>
              <a:effectLst/>
              <a:latin typeface="微软雅黑" panose="020B0503020204020204" pitchFamily="34" charset="-122"/>
              <a:ea typeface="微软雅黑" panose="020B0503020204020204" pitchFamily="34" charset="-122"/>
              <a:cs typeface="+mn-ea"/>
              <a:sym typeface="微软雅黑" panose="020B0503020204020204" pitchFamily="34" charset="-122"/>
            </a:endParaRPr>
          </a:p>
          <a:p>
            <a:r>
              <a:rPr lang="en-US" altLang="zh-CN" sz="1800" dirty="0">
                <a:solidFill>
                  <a:srgbClr val="FFFFF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2024</a:t>
            </a:r>
            <a:r>
              <a:rPr lang="zh-CN" altLang="en-US" sz="1800" dirty="0">
                <a:solidFill>
                  <a:srgbClr val="FFFFF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年</a:t>
            </a:r>
            <a:r>
              <a:rPr lang="en-US" altLang="zh-CN" sz="1800" dirty="0">
                <a:solidFill>
                  <a:srgbClr val="FFFFF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11</a:t>
            </a:r>
            <a:r>
              <a:rPr lang="zh-CN" altLang="en-US" sz="1800" dirty="0">
                <a:solidFill>
                  <a:srgbClr val="FFFFFF"/>
                </a:solidFill>
                <a:effectLst/>
                <a:latin typeface="微软雅黑" panose="020B0503020204020204" pitchFamily="34" charset="-122"/>
                <a:ea typeface="微软雅黑" panose="020B0503020204020204" pitchFamily="34" charset="-122"/>
                <a:cs typeface="+mn-ea"/>
                <a:sym typeface="微软雅黑" panose="020B0503020204020204" pitchFamily="34" charset="-122"/>
              </a:rPr>
              <a:t>月</a:t>
            </a:r>
            <a:endParaRPr lang="zh-CN" altLang="en-US" sz="1800" dirty="0">
              <a:effectLst/>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46436" name="think-cell Slide" r:id="rId2" imgW="5715" imgH="5715" progId="TCLayout.ActiveDocument.1">
                  <p:embed/>
                </p:oleObj>
              </mc:Choice>
              <mc:Fallback>
                <p:oleObj name="think-cell Slide" r:id="rId2" imgW="5715" imgH="5715" progId="TCLayout.ActiveDocument.1">
                  <p:embed/>
                  <p:pic>
                    <p:nvPicPr>
                      <p:cNvPr id="0" name="Object 3" hidden="1"/>
                      <p:cNvPicPr/>
                      <p:nvPr/>
                    </p:nvPicPr>
                    <p:blipFill>
                      <a:blip r:embed="rId3"/>
                      <a:stretch>
                        <a:fillRect/>
                      </a:stretch>
                    </p:blipFill>
                    <p:spPr>
                      <a:xfrm>
                        <a:off x="1525588" y="1588"/>
                        <a:ext cx="1588" cy="1588"/>
                      </a:xfrm>
                      <a:prstGeom prst="rect">
                        <a:avLst/>
                      </a:prstGeom>
                    </p:spPr>
                  </p:pic>
                </p:oleObj>
              </mc:Fallback>
            </mc:AlternateContent>
          </a:graphicData>
        </a:graphic>
      </p:graphicFrame>
      <p:sp>
        <p:nvSpPr>
          <p:cNvPr id="10" name="Rectangle 9" hidden="1"/>
          <p:cNvSpPr/>
          <p:nvPr>
            <p:custDataLst>
              <p:tags r:id="rId4"/>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none" lIns="0" tIns="0" rIns="0" bIns="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Rectangle 39"/>
          <p:cNvSpPr>
            <a:spLocks noChangeArrowheads="1"/>
          </p:cNvSpPr>
          <p:nvPr/>
        </p:nvSpPr>
        <p:spPr bwMode="auto">
          <a:xfrm>
            <a:off x="1524001" y="-130805"/>
            <a:ext cx="184731" cy="26161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Rectangle 6"/>
          <p:cNvSpPr>
            <a:spLocks noChangeArrowheads="1"/>
          </p:cNvSpPr>
          <p:nvPr/>
        </p:nvSpPr>
        <p:spPr bwMode="auto">
          <a:xfrm>
            <a:off x="1524001" y="-130805"/>
            <a:ext cx="184731" cy="26161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Rectangle 59"/>
          <p:cNvSpPr/>
          <p:nvPr/>
        </p:nvSpPr>
        <p:spPr>
          <a:xfrm>
            <a:off x="642620" y="438785"/>
            <a:ext cx="11051540" cy="799465"/>
          </a:xfrm>
          <a:prstGeom prst="rect">
            <a:avLst/>
          </a:prstGeom>
        </p:spPr>
        <p:txBody>
          <a:bodyPr wrap="square" lIns="0" tIns="0" rIns="0" bIns="0">
            <a:spAutoFit/>
          </a:bodyPr>
          <a:lstStyle/>
          <a:p>
            <a:pPr lvl="0" algn="ctr" eaLnBrk="1" latinLnBrk="0" hangingPunct="1">
              <a:lnSpc>
                <a:spcPct val="130000"/>
              </a:lnSpc>
              <a:defRPr/>
            </a:pPr>
            <a:endParaRPr lang="zh-CN" altLang="en-US" sz="2400" b="1" kern="0" dirty="0">
              <a:solidFill>
                <a:srgbClr val="FF0000"/>
              </a:solidFill>
              <a:latin typeface="+mn-ea"/>
              <a:ea typeface="+mn-ea"/>
              <a:cs typeface="微软雅黑" panose="020B0503020204020204" pitchFamily="34" charset="-122"/>
              <a:sym typeface="Arial" panose="020B0604020202020204" pitchFamily="34" charset="0"/>
            </a:endParaRPr>
          </a:p>
          <a:p>
            <a:pPr marL="171450" lvl="0" indent="-171450" algn="just" eaLnBrk="1" latinLnBrk="0" hangingPunct="1">
              <a:lnSpc>
                <a:spcPct val="130000"/>
              </a:lnSpc>
              <a:buFont typeface="Arial" panose="020B0604020202020204" pitchFamily="34" charset="0"/>
              <a:buChar char="•"/>
              <a:defRPr/>
            </a:pPr>
            <a:r>
              <a:rPr sz="1600" kern="0" dirty="0">
                <a:solidFill>
                  <a:schemeClr val="tx1"/>
                </a:solidFill>
                <a:latin typeface="+mn-ea"/>
                <a:ea typeface="+mn-ea"/>
                <a:cs typeface="微软雅黑" panose="020B0503020204020204" pitchFamily="34" charset="-122"/>
                <a:sym typeface="Arial" panose="020B0604020202020204" pitchFamily="34" charset="0"/>
              </a:rPr>
              <a:t>提高市场透明度，维护市场秩序、金融秩序，预防和遏制洗钱、恐怖主义融资活动。</a:t>
            </a:r>
            <a:endParaRPr lang="zh-CN" altLang="en-US" sz="1600" kern="0" dirty="0">
              <a:latin typeface="+mn-ea"/>
              <a:ea typeface="+mn-ea"/>
              <a:cs typeface="微软雅黑" panose="020B0503020204020204" pitchFamily="34" charset="-122"/>
              <a:sym typeface="Arial" panose="020B0604020202020204" pitchFamily="34" charset="0"/>
            </a:endParaRPr>
          </a:p>
        </p:txBody>
      </p:sp>
      <p:sp>
        <p:nvSpPr>
          <p:cNvPr id="3" name="灯片编号占位符 2"/>
          <p:cNvSpPr>
            <a:spLocks noGrp="1"/>
          </p:cNvSpPr>
          <p:nvPr>
            <p:ph type="sldNum" sz="quarter" idx="10"/>
          </p:nvPr>
        </p:nvSpPr>
        <p:spPr>
          <a:xfrm>
            <a:off x="11418570" y="6245225"/>
            <a:ext cx="522605" cy="334645"/>
          </a:xfrm>
        </p:spPr>
        <p:txBody>
          <a:bodyPr/>
          <a:lstStyle/>
          <a:p>
            <a:pPr>
              <a:defRPr/>
            </a:pPr>
            <a:r>
              <a:rPr lang="en-US" altLang="zh-CN"/>
              <a:t>1</a:t>
            </a:r>
            <a:endParaRPr lang="en-US" altLang="zh-CN"/>
          </a:p>
        </p:txBody>
      </p:sp>
      <p:sp>
        <p:nvSpPr>
          <p:cNvPr id="5" name="文本框 4"/>
          <p:cNvSpPr txBox="1"/>
          <p:nvPr/>
        </p:nvSpPr>
        <p:spPr>
          <a:xfrm>
            <a:off x="33020" y="377190"/>
            <a:ext cx="5107940" cy="460375"/>
          </a:xfrm>
          <a:prstGeom prst="rect">
            <a:avLst/>
          </a:prstGeom>
          <a:noFill/>
        </p:spPr>
        <p:txBody>
          <a:bodyPr wrap="square" rtlCol="0">
            <a:spAutoFit/>
            <a:scene3d>
              <a:camera prst="orthographicFront"/>
              <a:lightRig rig="threePt" dir="t"/>
            </a:scene3d>
            <a:sp3d contourW="12700"/>
          </a:bodyPr>
          <a:lstStyle/>
          <a:p>
            <a:pPr algn="l"/>
            <a:r>
              <a:rPr lang="zh-CN" altLang="en-US" sz="2400" dirty="0">
                <a:solidFill>
                  <a:srgbClr val="C00000"/>
                </a:solidFill>
                <a:latin typeface="微软雅黑" panose="020B0503020204020204" pitchFamily="34" charset="-122"/>
                <a:ea typeface="微软雅黑" panose="020B0503020204020204" pitchFamily="34" charset="-122"/>
              </a:rPr>
              <a:t>一、发布背景</a:t>
            </a:r>
            <a:endParaRPr lang="zh-CN" sz="2400" dirty="0">
              <a:solidFill>
                <a:srgbClr val="C00000"/>
              </a:solidFill>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5"/>
          <a:srcRect l="36217" t="23398" r="33064" b="31794"/>
          <a:stretch>
            <a:fillRect/>
          </a:stretch>
        </p:blipFill>
        <p:spPr>
          <a:xfrm>
            <a:off x="2870835" y="1766570"/>
            <a:ext cx="5617210" cy="4608830"/>
          </a:xfrm>
          <a:prstGeom prst="rect">
            <a:avLst/>
          </a:prstGeom>
        </p:spPr>
      </p:pic>
      <p:sp>
        <p:nvSpPr>
          <p:cNvPr id="28" name="矩形 27"/>
          <p:cNvSpPr/>
          <p:nvPr/>
        </p:nvSpPr>
        <p:spPr>
          <a:xfrm>
            <a:off x="818833" y="3170074"/>
            <a:ext cx="1438910" cy="386080"/>
          </a:xfrm>
          <a:prstGeom prst="rect">
            <a:avLst/>
          </a:prstGeom>
          <a:solidFill>
            <a:schemeClr val="accent3">
              <a:lumMod val="75000"/>
            </a:schemeClr>
          </a:solidFill>
        </p:spPr>
        <p:txBody>
          <a:bodyPr wrap="square">
            <a:spAutoFit/>
            <a:scene3d>
              <a:camera prst="orthographicFront"/>
              <a:lightRig rig="threePt" dir="t"/>
            </a:scene3d>
            <a:sp3d contourW="12700"/>
          </a:bodyPr>
          <a:lstStyle/>
          <a:p>
            <a:pPr marL="0" lvl="0" indent="0" algn="ctr" defTabSz="914400">
              <a:lnSpc>
                <a:spcPct val="120000"/>
              </a:lnSpc>
              <a:spcBef>
                <a:spcPct val="20000"/>
              </a:spcBef>
              <a:buClr>
                <a:prstClr val="white">
                  <a:lumMod val="50000"/>
                </a:prstClr>
              </a:buClr>
              <a:buFont typeface="Wingdings" panose="05000000000000000000" charset="0"/>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指南概要图示</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Tree>
    <p:custDataLst>
      <p:tags r:id="rId6"/>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340003" name="think-cell Slide" r:id="rId2" imgW="5715" imgH="5715" progId="TCLayout.ActiveDocument.1">
                  <p:embed/>
                </p:oleObj>
              </mc:Choice>
              <mc:Fallback>
                <p:oleObj name="think-cell Slide" r:id="rId2" imgW="5715" imgH="5715" progId="TCLayout.ActiveDocument.1">
                  <p:embed/>
                  <p:pic>
                    <p:nvPicPr>
                      <p:cNvPr id="0" name="Object 3" hidden="1"/>
                      <p:cNvPicPr/>
                      <p:nvPr/>
                    </p:nvPicPr>
                    <p:blipFill>
                      <a:blip r:embed="rId3"/>
                      <a:stretch>
                        <a:fillRect/>
                      </a:stretch>
                    </p:blipFill>
                    <p:spPr>
                      <a:xfrm>
                        <a:off x="1525588" y="1588"/>
                        <a:ext cx="1588" cy="1588"/>
                      </a:xfrm>
                      <a:prstGeom prst="rect">
                        <a:avLst/>
                      </a:prstGeom>
                    </p:spPr>
                  </p:pic>
                </p:oleObj>
              </mc:Fallback>
            </mc:AlternateContent>
          </a:graphicData>
        </a:graphic>
      </p:graphicFrame>
      <p:sp>
        <p:nvSpPr>
          <p:cNvPr id="10" name="Rectangle 9" hidden="1"/>
          <p:cNvSpPr/>
          <p:nvPr>
            <p:custDataLst>
              <p:tags r:id="rId4"/>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none" lIns="0" tIns="0" rIns="0" bIns="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Rectangle 39"/>
          <p:cNvSpPr>
            <a:spLocks noChangeArrowheads="1"/>
          </p:cNvSpPr>
          <p:nvPr/>
        </p:nvSpPr>
        <p:spPr bwMode="auto">
          <a:xfrm>
            <a:off x="1524001" y="-130805"/>
            <a:ext cx="184731" cy="26161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Title 238"/>
          <p:cNvSpPr txBox="1"/>
          <p:nvPr/>
        </p:nvSpPr>
        <p:spPr>
          <a:xfrm>
            <a:off x="4727851" y="116632"/>
            <a:ext cx="5699125" cy="633412"/>
          </a:xfrm>
          <a:prstGeom prst="rect">
            <a:avLst/>
          </a:prstGeom>
        </p:spPr>
        <p:txBody>
          <a:bodyPr/>
          <a:lstStyle>
            <a:lvl1pPr algn="r" rtl="0" eaLnBrk="0" fontAlgn="base" hangingPunct="0">
              <a:spcBef>
                <a:spcPct val="0"/>
              </a:spcBef>
              <a:spcAft>
                <a:spcPct val="0"/>
              </a:spcAft>
              <a:defRPr sz="3200" b="1">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2pPr>
            <a:lvl3pPr algn="ctr" rtl="0" eaLnBrk="0" fontAlgn="base" hangingPunct="0">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3pPr>
            <a:lvl4pPr algn="ctr" rtl="0" eaLnBrk="0" fontAlgn="base" hangingPunct="0">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4pPr>
            <a:lvl5pPr algn="ctr" rtl="0" eaLnBrk="0" fontAlgn="base" hangingPunct="0">
              <a:spcBef>
                <a:spcPct val="0"/>
              </a:spcBef>
              <a:spcAft>
                <a:spcPct val="0"/>
              </a:spcAft>
              <a:defRPr sz="3600">
                <a:solidFill>
                  <a:schemeClr val="tx2"/>
                </a:solidFill>
                <a:latin typeface="微软雅黑" panose="020B0503020204020204" pitchFamily="34" charset="-122"/>
                <a:ea typeface="微软雅黑" panose="020B0503020204020204" pitchFamily="34"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灯片编号占位符 5"/>
          <p:cNvSpPr>
            <a:spLocks noGrp="1"/>
          </p:cNvSpPr>
          <p:nvPr>
            <p:ph type="sldNum" sz="quarter" idx="10"/>
          </p:nvPr>
        </p:nvSpPr>
        <p:spPr>
          <a:xfrm>
            <a:off x="11418570" y="6245225"/>
            <a:ext cx="522605" cy="334645"/>
          </a:xfrm>
        </p:spPr>
        <p:txBody>
          <a:bodyPr/>
          <a:lstStyle/>
          <a:p>
            <a:pPr>
              <a:defRPr/>
            </a:pPr>
            <a:r>
              <a:rPr lang="en-US" altLang="zh-CN"/>
              <a:t>2</a:t>
            </a:r>
            <a:endParaRPr lang="en-US" altLang="zh-CN"/>
          </a:p>
        </p:txBody>
      </p:sp>
      <p:sp>
        <p:nvSpPr>
          <p:cNvPr id="11" name="文本框 10"/>
          <p:cNvSpPr txBox="1"/>
          <p:nvPr/>
        </p:nvSpPr>
        <p:spPr>
          <a:xfrm>
            <a:off x="546735" y="916940"/>
            <a:ext cx="10772775" cy="3138170"/>
          </a:xfrm>
          <a:prstGeom prst="rect">
            <a:avLst/>
          </a:prstGeom>
          <a:noFill/>
        </p:spPr>
        <p:txBody>
          <a:bodyPr wrap="square" rtlCol="0">
            <a:spAutoFit/>
          </a:bodyPr>
          <a:lstStyle/>
          <a:p>
            <a:pPr marL="457200" indent="-457200">
              <a:lnSpc>
                <a:spcPct val="150000"/>
              </a:lnSpc>
              <a:buFont typeface="Wingdings" panose="05000000000000000000" charset="0"/>
              <a:buChar char=""/>
            </a:pPr>
            <a:r>
              <a:rPr lang="zh-CN" altLang="en-US" sz="2800" dirty="0">
                <a:latin typeface="微软雅黑" panose="020B0503020204020204" pitchFamily="34" charset="-122"/>
                <a:ea typeface="微软雅黑" panose="020B0503020204020204" pitchFamily="34" charset="-122"/>
                <a:sym typeface="+mn-ea"/>
              </a:rPr>
              <a:t>什么是受益所有人</a:t>
            </a:r>
            <a:r>
              <a:rPr lang="zh-CN" altLang="en-US"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a:p>
            <a:pPr marL="0" indent="0">
              <a:lnSpc>
                <a:spcPct val="150000"/>
              </a:lnSpc>
              <a:buFont typeface="Wingdings" panose="05000000000000000000" charset="0"/>
              <a:buNone/>
            </a:pPr>
            <a:r>
              <a:rPr lang="zh-CN" altLang="en-US" sz="1200" dirty="0">
                <a:latin typeface="微软雅黑" panose="020B0503020204020204" pitchFamily="34" charset="-122"/>
                <a:ea typeface="微软雅黑" panose="020B0503020204020204" pitchFamily="34" charset="-122"/>
              </a:rPr>
              <a:t>最终拥有或者实际控制备案主体，或者享有备案主体最终收益的</a:t>
            </a:r>
            <a:r>
              <a:rPr lang="zh-CN" altLang="en-US" sz="1200" b="1" dirty="0">
                <a:solidFill>
                  <a:srgbClr val="C00000"/>
                </a:solidFill>
                <a:latin typeface="微软雅黑" panose="020B0503020204020204" pitchFamily="34" charset="-122"/>
                <a:ea typeface="微软雅黑" panose="020B0503020204020204" pitchFamily="34" charset="-122"/>
              </a:rPr>
              <a:t>自然人；</a:t>
            </a:r>
            <a:r>
              <a:rPr lang="zh-CN" altLang="en-US" sz="1200" dirty="0">
                <a:solidFill>
                  <a:schemeClr val="tx1"/>
                </a:solidFill>
                <a:latin typeface="微软雅黑" panose="020B0503020204020204" pitchFamily="34" charset="-122"/>
                <a:ea typeface="微软雅黑" panose="020B0503020204020204" pitchFamily="34" charset="-122"/>
              </a:rPr>
              <a:t>与实际控制人区别</a:t>
            </a:r>
            <a:endParaRPr lang="zh-CN" altLang="en-US" sz="2800" dirty="0">
              <a:solidFill>
                <a:schemeClr val="tx1"/>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charset="0"/>
              <a:buChar char=""/>
            </a:pPr>
            <a:r>
              <a:rPr lang="zh-CN" altLang="en-US" sz="2800" dirty="0">
                <a:latin typeface="微软雅黑" panose="020B0503020204020204" pitchFamily="34" charset="-122"/>
                <a:ea typeface="微软雅黑" panose="020B0503020204020204" pitchFamily="34" charset="-122"/>
              </a:rPr>
              <a:t>备案主体在承诺后可免于备案的条件有哪些？</a:t>
            </a:r>
            <a:endParaRPr lang="zh-CN" altLang="en-US" sz="2800" dirty="0">
              <a:latin typeface="微软雅黑" panose="020B0503020204020204" pitchFamily="34" charset="-122"/>
              <a:ea typeface="微软雅黑" panose="020B0503020204020204" pitchFamily="34" charset="-122"/>
            </a:endParaRPr>
          </a:p>
          <a:p>
            <a:pPr marL="0" indent="0">
              <a:lnSpc>
                <a:spcPct val="150000"/>
              </a:lnSpc>
              <a:buFont typeface="Wingdings" panose="05000000000000000000" charset="0"/>
              <a:buNone/>
            </a:pPr>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个条件：1.注册资本（出资额）不超过 1000 万元人民币（或者等值外币） ； 2.股东、合伙人全部为自然人； 3.不存在股东、合伙人以外的自然人对其实际控制或者从其获取收益； 4.不存在通过股权、合伙权益以外的方式对其实施控制或者从其获取收益的情形</a:t>
            </a:r>
            <a:endParaRPr lang="zh-CN" altLang="en-US" sz="1200" dirty="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charset="0"/>
              <a:buChar char=""/>
            </a:pPr>
            <a:r>
              <a:rPr lang="zh-CN" altLang="en-US" sz="2800" dirty="0">
                <a:latin typeface="微软雅黑" panose="020B0503020204020204" pitchFamily="34" charset="-122"/>
                <a:ea typeface="微软雅黑" panose="020B0503020204020204" pitchFamily="34" charset="-122"/>
                <a:sym typeface="+mn-ea"/>
              </a:rPr>
              <a:t>备案主体应当在何时备案受益所有人？ </a:t>
            </a:r>
            <a:endParaRPr lang="zh-CN" altLang="en-US" sz="2800" dirty="0">
              <a:latin typeface="微软雅黑" panose="020B0503020204020204" pitchFamily="34" charset="-122"/>
              <a:ea typeface="微软雅黑" panose="020B0503020204020204" pitchFamily="34" charset="-122"/>
              <a:sym typeface="+mn-ea"/>
            </a:endParaRPr>
          </a:p>
          <a:p>
            <a:pPr marL="0" indent="0">
              <a:lnSpc>
                <a:spcPct val="150000"/>
              </a:lnSpc>
              <a:buFont typeface="Wingdings" panose="05000000000000000000" charset="0"/>
              <a:buNone/>
            </a:pPr>
            <a:r>
              <a:rPr lang="zh-CN" altLang="en-US" sz="1200" dirty="0">
                <a:latin typeface="微软雅黑" panose="020B0503020204020204" pitchFamily="34" charset="-122"/>
                <a:ea typeface="微软雅黑" panose="020B0503020204020204" pitchFamily="34" charset="-122"/>
              </a:rPr>
              <a:t>2024 年 11 月 1 日后登记主体，登记时备案；</a:t>
            </a:r>
            <a:r>
              <a:rPr lang="zh-CN" altLang="en-US" sz="1200" dirty="0">
                <a:latin typeface="微软雅黑" panose="020B0503020204020204" pitchFamily="34" charset="-122"/>
                <a:ea typeface="微软雅黑" panose="020B0503020204020204" pitchFamily="34" charset="-122"/>
                <a:sym typeface="+mn-ea"/>
              </a:rPr>
              <a:t>2024 年 11 月 1 日前登记主体，须在</a:t>
            </a:r>
            <a:r>
              <a:rPr lang="en-US" altLang="zh-CN" sz="1200" dirty="0">
                <a:latin typeface="微软雅黑" panose="020B0503020204020204" pitchFamily="34" charset="-122"/>
                <a:ea typeface="微软雅黑" panose="020B0503020204020204" pitchFamily="34" charset="-122"/>
                <a:sym typeface="+mn-ea"/>
              </a:rPr>
              <a:t>2025</a:t>
            </a:r>
            <a:r>
              <a:rPr lang="zh-CN" altLang="en-US" sz="1200" dirty="0">
                <a:latin typeface="微软雅黑" panose="020B0503020204020204" pitchFamily="34" charset="-122"/>
                <a:ea typeface="微软雅黑" panose="020B0503020204020204" pitchFamily="34" charset="-122"/>
                <a:sym typeface="+mn-ea"/>
              </a:rPr>
              <a:t>年</a:t>
            </a:r>
            <a:r>
              <a:rPr lang="en-US" altLang="zh-CN" sz="1200" dirty="0">
                <a:latin typeface="微软雅黑" panose="020B0503020204020204" pitchFamily="34" charset="-122"/>
                <a:ea typeface="微软雅黑" panose="020B0503020204020204" pitchFamily="34" charset="-122"/>
                <a:sym typeface="+mn-ea"/>
              </a:rPr>
              <a:t>11</a:t>
            </a:r>
            <a:r>
              <a:rPr lang="zh-CN" altLang="en-US" sz="1200" dirty="0">
                <a:latin typeface="微软雅黑" panose="020B0503020204020204" pitchFamily="34" charset="-122"/>
                <a:ea typeface="微软雅黑" panose="020B0503020204020204" pitchFamily="34" charset="-122"/>
                <a:sym typeface="+mn-ea"/>
              </a:rPr>
              <a:t>月</a:t>
            </a:r>
            <a:r>
              <a:rPr lang="en-US" altLang="zh-CN" sz="1200" dirty="0">
                <a:latin typeface="微软雅黑" panose="020B0503020204020204" pitchFamily="34" charset="-122"/>
                <a:ea typeface="微软雅黑" panose="020B0503020204020204" pitchFamily="34" charset="-122"/>
                <a:sym typeface="+mn-ea"/>
              </a:rPr>
              <a:t>1</a:t>
            </a:r>
            <a:r>
              <a:rPr lang="zh-CN" altLang="en-US" sz="1200" dirty="0">
                <a:latin typeface="微软雅黑" panose="020B0503020204020204" pitchFamily="34" charset="-122"/>
                <a:ea typeface="微软雅黑" panose="020B0503020204020204" pitchFamily="34" charset="-122"/>
                <a:sym typeface="+mn-ea"/>
              </a:rPr>
              <a:t>日前补充备案。</a:t>
            </a:r>
            <a:endParaRPr lang="zh-CN" altLang="en-US" sz="1200" dirty="0">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33020" y="370840"/>
            <a:ext cx="5107940" cy="460375"/>
          </a:xfrm>
          <a:prstGeom prst="rect">
            <a:avLst/>
          </a:prstGeom>
          <a:noFill/>
        </p:spPr>
        <p:txBody>
          <a:bodyPr wrap="square" rtlCol="0">
            <a:spAutoFit/>
            <a:scene3d>
              <a:camera prst="orthographicFront"/>
              <a:lightRig rig="threePt" dir="t"/>
            </a:scene3d>
            <a:sp3d contourW="12700"/>
          </a:bodyPr>
          <a:lstStyle/>
          <a:p>
            <a:pPr algn="l"/>
            <a:r>
              <a:rPr lang="zh-CN" altLang="en-US" sz="2400" dirty="0">
                <a:solidFill>
                  <a:srgbClr val="C00000"/>
                </a:solidFill>
                <a:latin typeface="微软雅黑" panose="020B0503020204020204" pitchFamily="34" charset="-122"/>
                <a:ea typeface="微软雅黑" panose="020B0503020204020204" pitchFamily="34" charset="-122"/>
              </a:rPr>
              <a:t>二、</a:t>
            </a:r>
            <a:r>
              <a:rPr lang="zh-CN" altLang="en-US" sz="2400" noProof="0" dirty="0">
                <a:ln>
                  <a:noFill/>
                </a:ln>
                <a:solidFill>
                  <a:schemeClr val="accent4">
                    <a:lumMod val="95000"/>
                    <a:lumOff val="5000"/>
                  </a:scheme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基本问题</a:t>
            </a:r>
            <a:endParaRPr lang="zh-CN" sz="2400" dirty="0">
              <a:solidFill>
                <a:srgbClr val="C00000"/>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0"/>
          </p:nvPr>
        </p:nvSpPr>
        <p:spPr>
          <a:xfrm>
            <a:off x="11418570" y="6245225"/>
            <a:ext cx="522605" cy="334645"/>
          </a:xfrm>
        </p:spPr>
        <p:txBody>
          <a:bodyPr/>
          <a:lstStyle/>
          <a:p>
            <a:pPr>
              <a:defRPr/>
            </a:pPr>
            <a:r>
              <a:rPr lang="en-US"/>
              <a:t>3</a:t>
            </a:r>
            <a:endParaRPr lang="en-US"/>
          </a:p>
        </p:txBody>
      </p:sp>
      <p:sp>
        <p:nvSpPr>
          <p:cNvPr id="2" name="文本框 1"/>
          <p:cNvSpPr txBox="1"/>
          <p:nvPr/>
        </p:nvSpPr>
        <p:spPr>
          <a:xfrm>
            <a:off x="43815" y="346710"/>
            <a:ext cx="5107940" cy="460375"/>
          </a:xfrm>
          <a:prstGeom prst="rect">
            <a:avLst/>
          </a:prstGeom>
          <a:noFill/>
        </p:spPr>
        <p:txBody>
          <a:bodyPr wrap="square" rtlCol="0">
            <a:spAutoFit/>
            <a:scene3d>
              <a:camera prst="orthographicFront"/>
              <a:lightRig rig="threePt" dir="t"/>
            </a:scene3d>
            <a:sp3d contourW="12700"/>
          </a:bodyPr>
          <a:lstStyle/>
          <a:p>
            <a:pPr algn="l"/>
            <a:r>
              <a:rPr lang="zh-CN" altLang="en-US" sz="2400" dirty="0">
                <a:solidFill>
                  <a:srgbClr val="C00000"/>
                </a:solidFill>
                <a:latin typeface="微软雅黑" panose="020B0503020204020204" pitchFamily="34" charset="-122"/>
                <a:ea typeface="微软雅黑" panose="020B0503020204020204" pitchFamily="34" charset="-122"/>
              </a:rPr>
              <a:t>三、如何确认受益所有人</a:t>
            </a:r>
            <a:endParaRPr lang="en-US" altLang="zh-CN" sz="2400" dirty="0">
              <a:solidFill>
                <a:srgbClr val="C00000"/>
              </a:solidFill>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1"/>
          <a:srcRect l="26768" t="16669" r="25976" b="19194"/>
          <a:stretch>
            <a:fillRect/>
          </a:stretch>
        </p:blipFill>
        <p:spPr>
          <a:xfrm>
            <a:off x="4546600" y="719455"/>
            <a:ext cx="7676515" cy="5860415"/>
          </a:xfrm>
          <a:prstGeom prst="rect">
            <a:avLst/>
          </a:prstGeom>
        </p:spPr>
      </p:pic>
      <p:sp>
        <p:nvSpPr>
          <p:cNvPr id="18" name="Rectangle 59"/>
          <p:cNvSpPr/>
          <p:nvPr/>
        </p:nvSpPr>
        <p:spPr>
          <a:xfrm>
            <a:off x="394335" y="1440180"/>
            <a:ext cx="4407535" cy="4377690"/>
          </a:xfrm>
          <a:prstGeom prst="rect">
            <a:avLst/>
          </a:prstGeom>
        </p:spPr>
        <p:txBody>
          <a:bodyPr wrap="square" lIns="0" tIns="0" rIns="0" bIns="0">
            <a:spAutoFit/>
          </a:bodyPr>
          <a:lstStyle/>
          <a:p>
            <a:pPr marL="285750" lvl="0" indent="-285750" algn="just">
              <a:buFont typeface="Wingdings" panose="05000000000000000000" charset="0"/>
              <a:buChar char="l"/>
              <a:defRPr/>
            </a:pPr>
            <a:endParaRPr lang="zh-CN" altLang="en-US" sz="1600" b="1"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在确认某个具体受益所有人时，满足标准 2 和标准 3 的前提都是未满足标准 1。</a:t>
            </a:r>
            <a:endParaRPr lang="zh-CN" altLang="en-US"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在实际操作中，金融很难对对公客户的标准</a:t>
            </a:r>
            <a:r>
              <a:rPr lang="en-US" altLang="zh-CN"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、标准</a:t>
            </a:r>
            <a:r>
              <a:rPr lang="en-US" altLang="zh-CN"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lang="zh-CN" altLang="en-US"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进行核实确认，所以查询客户的备案信息很重要。</a:t>
            </a:r>
            <a:endParaRPr lang="zh-CN" altLang="en-US"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如果没有满足标准 1、2、3 的受益所有人，应将负责日常经营管理的人员视为受益所有人，且至少备案 1 名最高层级负责日常经营管理的人员。</a:t>
            </a:r>
            <a:endParaRPr lang="zh-CN" altLang="en-US"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“负责日常经营管理的人员”可以是公司的法定代表人、董事长、董事、经理，或合伙企业中执行合伙事务的自然人（包括执行事务合伙人或者代表执行事务合伙人执行合伙事务的自然人）等。</a:t>
            </a:r>
            <a:endParaRPr lang="zh-CN" altLang="en-US"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endParaRPr lang="zh-CN" altLang="en-US" sz="15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171450" lvl="0" indent="-171450" algn="just">
              <a:buFont typeface="Arial" panose="020B0604020202020204" pitchFamily="34" charset="0"/>
              <a:defRPr/>
            </a:pPr>
            <a:endParaRPr lang="zh-CN" altLang="en-US" sz="1500" kern="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8" name="矩形 27"/>
          <p:cNvSpPr/>
          <p:nvPr/>
        </p:nvSpPr>
        <p:spPr>
          <a:xfrm>
            <a:off x="1400493" y="1230149"/>
            <a:ext cx="1438910" cy="386080"/>
          </a:xfrm>
          <a:prstGeom prst="rect">
            <a:avLst/>
          </a:prstGeom>
          <a:solidFill>
            <a:schemeClr val="accent3">
              <a:lumMod val="75000"/>
            </a:schemeClr>
          </a:solidFill>
        </p:spPr>
        <p:txBody>
          <a:bodyPr wrap="square">
            <a:spAutoFit/>
            <a:scene3d>
              <a:camera prst="orthographicFront"/>
              <a:lightRig rig="threePt" dir="t"/>
            </a:scene3d>
            <a:sp3d contourW="12700"/>
          </a:bodyPr>
          <a:lstStyle/>
          <a:p>
            <a:pPr marL="0" lvl="0" indent="0" algn="ctr" defTabSz="914400">
              <a:lnSpc>
                <a:spcPct val="120000"/>
              </a:lnSpc>
              <a:spcBef>
                <a:spcPct val="20000"/>
              </a:spcBef>
              <a:buClr>
                <a:prstClr val="white">
                  <a:lumMod val="50000"/>
                </a:prstClr>
              </a:buClr>
              <a:buFont typeface="Wingdings" panose="05000000000000000000" charset="0"/>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注意事项</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0" name="灯片编号占位符 5"/>
          <p:cNvSpPr>
            <a:spLocks noGrp="1"/>
          </p:cNvSpPr>
          <p:nvPr/>
        </p:nvSpPr>
        <p:spPr>
          <a:xfrm>
            <a:off x="11545570" y="6372225"/>
            <a:ext cx="522605" cy="334645"/>
          </a:xfrm>
          <a:prstGeom prst="rect">
            <a:avLst/>
          </a:prstGeom>
          <a:noFill/>
          <a:ln w="9525">
            <a:noFill/>
            <a:miter lim="800000"/>
          </a:ln>
          <a:effectLst/>
        </p:spPr>
        <p:txBody>
          <a:bodyPr vert="horz" wrap="square" lIns="91440" tIns="45720" rIns="91440" bIns="45720" numCol="1" anchor="t" anchorCtr="0" compatLnSpc="1"/>
          <a:lstStyle>
            <a:defPPr>
              <a:defRPr lang="zh-CN"/>
            </a:defPPr>
            <a:lvl1pPr marL="0" algn="r" defTabSz="914400" rtl="0" eaLnBrk="0" latinLnBrk="0" hangingPunct="0">
              <a:spcBef>
                <a:spcPct val="50000"/>
              </a:spcBef>
              <a:defRPr sz="1400" kern="1200">
                <a:solidFill>
                  <a:schemeClr val="tx1"/>
                </a:solidFill>
                <a:latin typeface="+mn-lt"/>
                <a:ea typeface="+mn-ea"/>
                <a:cs typeface="Arial Unicode MS" panose="020B0604020202020204" pitchFamily="34"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a:t>3</a:t>
            </a:r>
            <a:endParaRPr lang="en-US" altLang="zh-C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22041" t="20159" r="23018" b="20653"/>
          <a:stretch>
            <a:fillRect/>
          </a:stretch>
        </p:blipFill>
        <p:spPr>
          <a:xfrm>
            <a:off x="122555" y="908685"/>
            <a:ext cx="5109210" cy="3096260"/>
          </a:xfrm>
          <a:prstGeom prst="rect">
            <a:avLst/>
          </a:prstGeom>
        </p:spPr>
      </p:pic>
      <p:sp>
        <p:nvSpPr>
          <p:cNvPr id="6" name="文本框 5"/>
          <p:cNvSpPr txBox="1"/>
          <p:nvPr/>
        </p:nvSpPr>
        <p:spPr>
          <a:xfrm>
            <a:off x="20955" y="358775"/>
            <a:ext cx="5107940" cy="460375"/>
          </a:xfrm>
          <a:prstGeom prst="rect">
            <a:avLst/>
          </a:prstGeom>
          <a:noFill/>
        </p:spPr>
        <p:txBody>
          <a:bodyPr wrap="square" rtlCol="0">
            <a:spAutoFit/>
            <a:scene3d>
              <a:camera prst="orthographicFront"/>
              <a:lightRig rig="threePt" dir="t"/>
            </a:scene3d>
            <a:sp3d contourW="12700"/>
          </a:bodyPr>
          <a:lstStyle/>
          <a:p>
            <a:pPr algn="l"/>
            <a:r>
              <a:rPr lang="zh-CN" altLang="en-US" sz="2400" dirty="0">
                <a:solidFill>
                  <a:srgbClr val="C00000"/>
                </a:solidFill>
                <a:latin typeface="微软雅黑" panose="020B0503020204020204" pitchFamily="34" charset="-122"/>
                <a:ea typeface="微软雅黑" panose="020B0503020204020204" pitchFamily="34" charset="-122"/>
              </a:rPr>
              <a:t>三、如何确认受益所有人</a:t>
            </a:r>
            <a:endParaRPr lang="en-US" altLang="zh-CN" sz="2400" dirty="0">
              <a:solidFill>
                <a:srgbClr val="C00000"/>
              </a:solidFill>
              <a:latin typeface="微软雅黑" panose="020B0503020204020204" pitchFamily="34" charset="-122"/>
              <a:ea typeface="微软雅黑" panose="020B0503020204020204" pitchFamily="34" charset="-122"/>
              <a:sym typeface="+mn-ea"/>
            </a:endParaRPr>
          </a:p>
        </p:txBody>
      </p:sp>
      <p:pic>
        <p:nvPicPr>
          <p:cNvPr id="7" name="图片 6"/>
          <p:cNvPicPr>
            <a:picLocks noChangeAspect="1"/>
          </p:cNvPicPr>
          <p:nvPr/>
        </p:nvPicPr>
        <p:blipFill>
          <a:blip r:embed="rId2"/>
          <a:srcRect l="24403" t="19898" r="23614" b="18496"/>
          <a:stretch>
            <a:fillRect/>
          </a:stretch>
        </p:blipFill>
        <p:spPr>
          <a:xfrm>
            <a:off x="5575300" y="908685"/>
            <a:ext cx="5790565" cy="3860800"/>
          </a:xfrm>
          <a:prstGeom prst="rect">
            <a:avLst/>
          </a:prstGeom>
        </p:spPr>
      </p:pic>
      <p:pic>
        <p:nvPicPr>
          <p:cNvPr id="8" name="图片 7"/>
          <p:cNvPicPr>
            <a:picLocks noChangeAspect="1"/>
          </p:cNvPicPr>
          <p:nvPr/>
        </p:nvPicPr>
        <p:blipFill>
          <a:blip r:embed="rId3"/>
          <a:srcRect l="24340" t="23847" r="27724" b="30392"/>
          <a:stretch>
            <a:fillRect/>
          </a:stretch>
        </p:blipFill>
        <p:spPr>
          <a:xfrm>
            <a:off x="6000115" y="4841240"/>
            <a:ext cx="4775835" cy="1475740"/>
          </a:xfrm>
          <a:prstGeom prst="rect">
            <a:avLst/>
          </a:prstGeom>
        </p:spPr>
      </p:pic>
      <p:sp>
        <p:nvSpPr>
          <p:cNvPr id="9" name="矩形 8"/>
          <p:cNvSpPr/>
          <p:nvPr/>
        </p:nvSpPr>
        <p:spPr>
          <a:xfrm>
            <a:off x="6023610" y="1035685"/>
            <a:ext cx="144145" cy="144145"/>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en-US" alt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0" name="矩形 9"/>
          <p:cNvSpPr/>
          <p:nvPr/>
        </p:nvSpPr>
        <p:spPr>
          <a:xfrm>
            <a:off x="553720" y="963930"/>
            <a:ext cx="144145" cy="144145"/>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en-US" alt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1" name="灯片编号占位符 10"/>
          <p:cNvSpPr>
            <a:spLocks noGrp="1"/>
          </p:cNvSpPr>
          <p:nvPr>
            <p:ph type="sldNum" sz="quarter" idx="10"/>
          </p:nvPr>
        </p:nvSpPr>
        <p:spPr>
          <a:xfrm>
            <a:off x="11418570" y="6245225"/>
            <a:ext cx="522605" cy="334645"/>
          </a:xfrm>
        </p:spPr>
        <p:txBody>
          <a:bodyPr/>
          <a:lstStyle/>
          <a:p>
            <a:pPr>
              <a:defRPr/>
            </a:pPr>
            <a:r>
              <a:rPr lang="en-US" altLang="zh-CN"/>
              <a:t>4</a:t>
            </a:r>
            <a:endParaRPr lang="en-US" altLang="zh-CN"/>
          </a:p>
        </p:txBody>
      </p:sp>
      <p:sp>
        <p:nvSpPr>
          <p:cNvPr id="18" name="Rectangle 59"/>
          <p:cNvSpPr/>
          <p:nvPr/>
        </p:nvSpPr>
        <p:spPr>
          <a:xfrm>
            <a:off x="241935" y="3942715"/>
            <a:ext cx="4416425" cy="1205230"/>
          </a:xfrm>
          <a:prstGeom prst="rect">
            <a:avLst/>
          </a:prstGeom>
        </p:spPr>
        <p:txBody>
          <a:bodyPr wrap="square" lIns="0" tIns="0" rIns="0" bIns="0">
            <a:spAutoFit/>
          </a:bodyPr>
          <a:lstStyle/>
          <a:p>
            <a:pPr marL="285750" lvl="0" indent="-285750" algn="just">
              <a:buFont typeface="Wingdings" panose="05000000000000000000" charset="0"/>
              <a:buChar char="l"/>
              <a:defRPr/>
            </a:pPr>
            <a:endParaRPr lang="zh-CN" altLang="en-US" sz="1600" b="1"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2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备案主体的受益所有人可能不止一个（示例 1）。在确 认受益所有人的过程中，不能仅关注标准 1，而应当逐一对照三条识别标准，分别查看是否存在符合标准的多个受益所有人，如有多个，则识别出的全部受益所有人均应予以备案</a:t>
            </a:r>
            <a:endParaRPr lang="zh-CN" altLang="en-US" sz="12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上箭头 1"/>
          <p:cNvSpPr/>
          <p:nvPr/>
        </p:nvSpPr>
        <p:spPr>
          <a:xfrm>
            <a:off x="2162175" y="4004945"/>
            <a:ext cx="575945" cy="215900"/>
          </a:xfrm>
          <a:prstGeom prst="up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3" name="Rectangle 59"/>
          <p:cNvSpPr/>
          <p:nvPr/>
        </p:nvSpPr>
        <p:spPr>
          <a:xfrm>
            <a:off x="241935" y="5074285"/>
            <a:ext cx="4416425" cy="965200"/>
          </a:xfrm>
          <a:prstGeom prst="rect">
            <a:avLst/>
          </a:prstGeom>
        </p:spPr>
        <p:txBody>
          <a:bodyPr wrap="square" lIns="0" tIns="0" rIns="0" bIns="0">
            <a:spAutoFit/>
          </a:bodyPr>
          <a:lstStyle/>
          <a:p>
            <a:pPr marL="285750" lvl="0" indent="-285750" algn="just">
              <a:buFont typeface="Wingdings" panose="05000000000000000000" charset="0"/>
              <a:buChar char="l"/>
              <a:defRPr/>
            </a:pPr>
            <a:endParaRPr lang="zh-CN" altLang="en-US" sz="1600" b="1"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2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对于多层控股模式，需要向上层层穿透追溯备案主体的股权（合伙权益）结构，计算自然人最终拥有股权（合伙权益）的情况。</a:t>
            </a:r>
            <a:endParaRPr lang="zh-CN" altLang="en-US" sz="12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右箭头 4"/>
          <p:cNvSpPr/>
          <p:nvPr/>
        </p:nvSpPr>
        <p:spPr>
          <a:xfrm>
            <a:off x="5015230" y="5445760"/>
            <a:ext cx="432435" cy="36004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2" name="矩形 11"/>
          <p:cNvSpPr/>
          <p:nvPr/>
        </p:nvSpPr>
        <p:spPr>
          <a:xfrm>
            <a:off x="895985" y="1234440"/>
            <a:ext cx="144145" cy="144145"/>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en-US" alt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3" name="矩形 12"/>
          <p:cNvSpPr/>
          <p:nvPr/>
        </p:nvSpPr>
        <p:spPr>
          <a:xfrm>
            <a:off x="6365875" y="1664970"/>
            <a:ext cx="144145" cy="144145"/>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en-US" alt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3020" y="370840"/>
            <a:ext cx="5107940" cy="460375"/>
          </a:xfrm>
          <a:prstGeom prst="rect">
            <a:avLst/>
          </a:prstGeom>
          <a:noFill/>
        </p:spPr>
        <p:txBody>
          <a:bodyPr wrap="square" rtlCol="0">
            <a:spAutoFit/>
            <a:scene3d>
              <a:camera prst="orthographicFront"/>
              <a:lightRig rig="threePt" dir="t"/>
            </a:scene3d>
            <a:sp3d contourW="12700"/>
          </a:bodyPr>
          <a:lstStyle/>
          <a:p>
            <a:pPr algn="l"/>
            <a:r>
              <a:rPr lang="zh-CN" altLang="en-US" sz="2400" dirty="0">
                <a:solidFill>
                  <a:srgbClr val="C00000"/>
                </a:solidFill>
                <a:latin typeface="微软雅黑" panose="020B0503020204020204" pitchFamily="34" charset="-122"/>
                <a:ea typeface="微软雅黑" panose="020B0503020204020204" pitchFamily="34" charset="-122"/>
              </a:rPr>
              <a:t>四、两类特殊情况</a:t>
            </a:r>
            <a:endParaRPr lang="en-US" altLang="zh-CN" sz="2400" dirty="0">
              <a:solidFill>
                <a:srgbClr val="C00000"/>
              </a:solidFill>
              <a:latin typeface="微软雅黑" panose="020B0503020204020204" pitchFamily="34" charset="-122"/>
              <a:ea typeface="微软雅黑" panose="020B0503020204020204" pitchFamily="34" charset="-122"/>
              <a:sym typeface="+mn-ea"/>
            </a:endParaRPr>
          </a:p>
        </p:txBody>
      </p:sp>
      <p:sp>
        <p:nvSpPr>
          <p:cNvPr id="5" name="灯片编号占位符 4"/>
          <p:cNvSpPr>
            <a:spLocks noGrp="1"/>
          </p:cNvSpPr>
          <p:nvPr>
            <p:ph type="sldNum" sz="quarter" idx="10"/>
          </p:nvPr>
        </p:nvSpPr>
        <p:spPr>
          <a:xfrm>
            <a:off x="11418570" y="6245225"/>
            <a:ext cx="522605" cy="334645"/>
          </a:xfrm>
        </p:spPr>
        <p:txBody>
          <a:bodyPr/>
          <a:lstStyle/>
          <a:p>
            <a:pPr>
              <a:defRPr/>
            </a:pPr>
            <a:r>
              <a:rPr lang="en-US"/>
              <a:t>5</a:t>
            </a:r>
            <a:endParaRPr lang="en-US"/>
          </a:p>
        </p:txBody>
      </p:sp>
      <p:cxnSp>
        <p:nvCxnSpPr>
          <p:cNvPr id="97" name="直接连接符 96"/>
          <p:cNvCxnSpPr/>
          <p:nvPr/>
        </p:nvCxnSpPr>
        <p:spPr bwMode="auto">
          <a:xfrm>
            <a:off x="5887085" y="1338740"/>
            <a:ext cx="72390" cy="4721225"/>
          </a:xfrm>
          <a:prstGeom prst="line">
            <a:avLst/>
          </a:prstGeom>
          <a:solidFill>
            <a:schemeClr val="accent1"/>
          </a:solidFill>
          <a:ln w="28575" cap="flat" cmpd="sng" algn="ctr">
            <a:solidFill>
              <a:schemeClr val="bg1">
                <a:lumMod val="65000"/>
              </a:schemeClr>
            </a:solidFill>
            <a:prstDash val="dash"/>
            <a:round/>
            <a:headEnd type="none" w="med" len="med"/>
            <a:tailEnd type="none" w="med" len="med"/>
          </a:ln>
        </p:spPr>
      </p:cxnSp>
      <p:sp>
        <p:nvSpPr>
          <p:cNvPr id="23" name="矩形: 圆角 22"/>
          <p:cNvSpPr/>
          <p:nvPr/>
        </p:nvSpPr>
        <p:spPr bwMode="auto">
          <a:xfrm>
            <a:off x="2061845" y="1102995"/>
            <a:ext cx="1492250" cy="358140"/>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r>
              <a:rPr kumimoji="0" lang="zh-CN" altLang="en-US" sz="2000" b="0" i="0" u="none" strike="noStrike" cap="none" normalizeH="0" baseline="0" dirty="0">
                <a:ln>
                  <a:noFill/>
                </a:ln>
                <a:solidFill>
                  <a:schemeClr val="bg1"/>
                </a:solidFill>
                <a:effectLst/>
                <a:latin typeface="+mn-ea"/>
                <a:ea typeface="+mn-ea"/>
                <a:cs typeface="Arial Unicode MS" panose="020B0604020202020204" pitchFamily="34" charset="-122"/>
                <a:sym typeface="Arial Unicode MS" panose="020B0604020202020204" pitchFamily="34" charset="-122"/>
              </a:rPr>
              <a:t>国有公司</a:t>
            </a:r>
            <a:endParaRPr kumimoji="0" lang="zh-CN" altLang="en-US" sz="2000" b="0" i="0" u="none" strike="noStrike" cap="none" normalizeH="0" baseline="0" dirty="0">
              <a:ln>
                <a:noFill/>
              </a:ln>
              <a:solidFill>
                <a:schemeClr val="bg1"/>
              </a:solidFill>
              <a:effectLst/>
              <a:latin typeface="+mn-ea"/>
              <a:ea typeface="+mn-ea"/>
              <a:cs typeface="Arial Unicode MS" panose="020B0604020202020204" pitchFamily="34" charset="-122"/>
              <a:sym typeface="Arial Unicode MS" panose="020B0604020202020204" pitchFamily="34" charset="-122"/>
            </a:endParaRPr>
          </a:p>
        </p:txBody>
      </p:sp>
      <p:sp>
        <p:nvSpPr>
          <p:cNvPr id="79" name="矩形: 圆角 78"/>
          <p:cNvSpPr/>
          <p:nvPr/>
        </p:nvSpPr>
        <p:spPr bwMode="auto">
          <a:xfrm>
            <a:off x="8044815" y="1123950"/>
            <a:ext cx="2431415" cy="358140"/>
          </a:xfrm>
          <a:prstGeom prst="roundRect">
            <a:avLst/>
          </a:prstGeom>
          <a:solidFill>
            <a:schemeClr val="accent3">
              <a:lumMod val="75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r>
              <a:rPr kumimoji="0" lang="zh-CN" altLang="en-US" sz="2000" b="0" i="0" u="none" strike="noStrike" cap="none" normalizeH="0" baseline="0" dirty="0">
                <a:ln>
                  <a:noFill/>
                </a:ln>
                <a:solidFill>
                  <a:schemeClr val="bg1"/>
                </a:solidFill>
                <a:effectLst/>
                <a:latin typeface="+mn-ea"/>
                <a:ea typeface="+mn-ea"/>
                <a:cs typeface="Arial Unicode MS" panose="020B0604020202020204" pitchFamily="34" charset="-122"/>
                <a:sym typeface="Arial Unicode MS" panose="020B0604020202020204" pitchFamily="34" charset="-122"/>
              </a:rPr>
              <a:t>外国公司分支机构</a:t>
            </a:r>
            <a:endParaRPr kumimoji="0" lang="zh-CN" altLang="en-US" sz="2000" b="0" i="0" u="none" strike="noStrike" cap="none" normalizeH="0" baseline="0" dirty="0">
              <a:ln>
                <a:noFill/>
              </a:ln>
              <a:solidFill>
                <a:schemeClr val="bg1"/>
              </a:solidFill>
              <a:effectLst/>
              <a:latin typeface="+mn-ea"/>
              <a:ea typeface="+mn-ea"/>
              <a:cs typeface="Arial Unicode MS" panose="020B0604020202020204" pitchFamily="34" charset="-122"/>
              <a:sym typeface="Arial Unicode MS" panose="020B0604020202020204" pitchFamily="34" charset="-122"/>
            </a:endParaRPr>
          </a:p>
        </p:txBody>
      </p:sp>
      <p:sp>
        <p:nvSpPr>
          <p:cNvPr id="11" name="Rectangle 59"/>
          <p:cNvSpPr/>
          <p:nvPr/>
        </p:nvSpPr>
        <p:spPr>
          <a:xfrm>
            <a:off x="896620" y="1376680"/>
            <a:ext cx="3914140" cy="3653155"/>
          </a:xfrm>
          <a:prstGeom prst="rect">
            <a:avLst/>
          </a:prstGeom>
        </p:spPr>
        <p:txBody>
          <a:bodyPr wrap="square" lIns="0" tIns="0" rIns="0" bIns="0">
            <a:spAutoFit/>
          </a:bodyPr>
          <a:lstStyle/>
          <a:p>
            <a:pPr marL="285750" lvl="0" indent="-285750" algn="just">
              <a:buFont typeface="Wingdings" panose="05000000000000000000" charset="0"/>
              <a:buChar char="l"/>
              <a:defRPr/>
            </a:pPr>
            <a:endParaRPr lang="zh-CN" altLang="en-US" sz="1600" b="1"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国有资本由国家所有和管理，没有某个具体的个人作为受益所有人。因此，对于国有独资公司和国有控股公司（包括国有绝对控股公司和国有相对控股公司），可直接将法定代表人“视为”受益所有人进行备案。</a:t>
            </a:r>
            <a:endPar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对于国有参股公司，应按照《管理办法》的规定识别受益所有人。在识别过程中，由于国有资本的特殊性，可不再识别国有资本部分的受益所有人。</a:t>
            </a:r>
            <a:endPar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171450" lvl="0" indent="-171450" algn="just">
              <a:buFont typeface="Arial" panose="020B0604020202020204" pitchFamily="34" charset="0"/>
              <a:defRPr/>
            </a:pPr>
            <a:endParaRPr lang="zh-CN" altLang="en-US" sz="1350" kern="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5" name="Rectangle 59"/>
          <p:cNvSpPr/>
          <p:nvPr/>
        </p:nvSpPr>
        <p:spPr>
          <a:xfrm>
            <a:off x="7266305" y="1431925"/>
            <a:ext cx="3914140" cy="3333115"/>
          </a:xfrm>
          <a:prstGeom prst="rect">
            <a:avLst/>
          </a:prstGeom>
        </p:spPr>
        <p:txBody>
          <a:bodyPr wrap="square" lIns="0" tIns="0" rIns="0" bIns="0">
            <a:spAutoFit/>
          </a:bodyPr>
          <a:lstStyle/>
          <a:p>
            <a:pPr marL="285750" lvl="0" indent="-285750" algn="just">
              <a:buFont typeface="Wingdings" panose="05000000000000000000" charset="0"/>
              <a:buChar char="l"/>
              <a:defRPr/>
            </a:pPr>
            <a:endParaRPr lang="zh-CN" altLang="en-US" sz="1600" b="1"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外国公司分支机构除了按照本指南备案所属外国公司的受益所有人外，还应当将该分支机构 至少 1 名最高层级的高级管理人员确认为受益所有人予以备案，如外国公司分支机构负责人等。</a:t>
            </a:r>
            <a:endPar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外国公司及其分支机构不适用承诺免报受益所有人的规定，外国公司在其本国享受的受益所有人申报豁免标准不适用于中国。</a:t>
            </a:r>
            <a:endPar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171450" lvl="0" indent="-171450" algn="just">
              <a:buFont typeface="Arial" panose="020B0604020202020204" pitchFamily="34" charset="0"/>
              <a:defRPr/>
            </a:pPr>
            <a:endParaRPr lang="zh-CN" altLang="en-US" sz="1350" kern="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0955" y="358775"/>
            <a:ext cx="5107940" cy="460375"/>
          </a:xfrm>
          <a:prstGeom prst="rect">
            <a:avLst/>
          </a:prstGeom>
          <a:noFill/>
        </p:spPr>
        <p:txBody>
          <a:bodyPr wrap="square" rtlCol="0">
            <a:spAutoFit/>
            <a:scene3d>
              <a:camera prst="orthographicFront"/>
              <a:lightRig rig="threePt" dir="t"/>
            </a:scene3d>
            <a:sp3d contourW="12700"/>
          </a:bodyPr>
          <a:lstStyle/>
          <a:p>
            <a:pPr algn="l"/>
            <a:r>
              <a:rPr lang="zh-CN" altLang="en-US" sz="2400" dirty="0">
                <a:solidFill>
                  <a:srgbClr val="C00000"/>
                </a:solidFill>
                <a:latin typeface="微软雅黑" panose="020B0503020204020204" pitchFamily="34" charset="-122"/>
                <a:ea typeface="微软雅黑" panose="020B0503020204020204" pitchFamily="34" charset="-122"/>
              </a:rPr>
              <a:t>三、</a:t>
            </a:r>
            <a:r>
              <a:rPr lang="zh-CN" altLang="en-US" sz="2400" dirty="0">
                <a:solidFill>
                  <a:srgbClr val="C00000"/>
                </a:solidFill>
                <a:latin typeface="微软雅黑" panose="020B0503020204020204" pitchFamily="34" charset="-122"/>
                <a:ea typeface="微软雅黑" panose="020B0503020204020204" pitchFamily="34" charset="-122"/>
                <a:sym typeface="+mn-ea"/>
              </a:rPr>
              <a:t>两类特殊情况</a:t>
            </a:r>
            <a:r>
              <a:rPr lang="en-US" altLang="zh-CN" sz="2400" dirty="0">
                <a:solidFill>
                  <a:srgbClr val="C00000"/>
                </a:solidFill>
                <a:latin typeface="微软雅黑" panose="020B0503020204020204" pitchFamily="34" charset="-122"/>
                <a:ea typeface="微软雅黑" panose="020B0503020204020204" pitchFamily="34" charset="-122"/>
                <a:sym typeface="+mn-ea"/>
              </a:rPr>
              <a:t>—</a:t>
            </a:r>
            <a:r>
              <a:rPr lang="zh-CN" altLang="en-US" sz="2400" dirty="0">
                <a:solidFill>
                  <a:srgbClr val="C00000"/>
                </a:solidFill>
                <a:latin typeface="微软雅黑" panose="020B0503020204020204" pitchFamily="34" charset="-122"/>
                <a:ea typeface="微软雅黑" panose="020B0503020204020204" pitchFamily="34" charset="-122"/>
                <a:sym typeface="+mn-ea"/>
              </a:rPr>
              <a:t>国有公司</a:t>
            </a:r>
            <a:endParaRPr lang="zh-CN" altLang="en-US" sz="2400" dirty="0">
              <a:solidFill>
                <a:srgbClr val="C00000"/>
              </a:solidFill>
              <a:latin typeface="微软雅黑" panose="020B0503020204020204" pitchFamily="34" charset="-122"/>
              <a:ea typeface="微软雅黑" panose="020B0503020204020204" pitchFamily="34" charset="-122"/>
              <a:sym typeface="+mn-ea"/>
            </a:endParaRPr>
          </a:p>
        </p:txBody>
      </p:sp>
      <p:sp>
        <p:nvSpPr>
          <p:cNvPr id="9" name="矩形 8"/>
          <p:cNvSpPr/>
          <p:nvPr/>
        </p:nvSpPr>
        <p:spPr>
          <a:xfrm>
            <a:off x="6023610" y="980440"/>
            <a:ext cx="144145" cy="144145"/>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en-US" alt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0" name="矩形 9"/>
          <p:cNvSpPr/>
          <p:nvPr/>
        </p:nvSpPr>
        <p:spPr>
          <a:xfrm>
            <a:off x="553720" y="963930"/>
            <a:ext cx="144145" cy="144145"/>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en-US" alt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1" name="灯片编号占位符 10"/>
          <p:cNvSpPr>
            <a:spLocks noGrp="1"/>
          </p:cNvSpPr>
          <p:nvPr>
            <p:ph type="sldNum" sz="quarter" idx="10"/>
          </p:nvPr>
        </p:nvSpPr>
        <p:spPr>
          <a:xfrm>
            <a:off x="11418570" y="6245225"/>
            <a:ext cx="522605" cy="334645"/>
          </a:xfrm>
        </p:spPr>
        <p:txBody>
          <a:bodyPr/>
          <a:lstStyle/>
          <a:p>
            <a:pPr>
              <a:defRPr/>
            </a:pPr>
            <a:r>
              <a:rPr lang="en-US" altLang="zh-CN"/>
              <a:t>4</a:t>
            </a:r>
            <a:endParaRPr lang="en-US" altLang="zh-CN"/>
          </a:p>
        </p:txBody>
      </p:sp>
      <p:pic>
        <p:nvPicPr>
          <p:cNvPr id="12" name="图片 11"/>
          <p:cNvPicPr>
            <a:picLocks noChangeAspect="1"/>
          </p:cNvPicPr>
          <p:nvPr/>
        </p:nvPicPr>
        <p:blipFill>
          <a:blip r:embed="rId1"/>
          <a:srcRect l="27160" t="12897" r="27759" b="19511"/>
          <a:stretch>
            <a:fillRect/>
          </a:stretch>
        </p:blipFill>
        <p:spPr>
          <a:xfrm>
            <a:off x="553720" y="963930"/>
            <a:ext cx="5398135" cy="4552950"/>
          </a:xfrm>
          <a:prstGeom prst="rect">
            <a:avLst/>
          </a:prstGeom>
        </p:spPr>
      </p:pic>
      <p:sp>
        <p:nvSpPr>
          <p:cNvPr id="13" name="圆角矩形 12"/>
          <p:cNvSpPr/>
          <p:nvPr/>
        </p:nvSpPr>
        <p:spPr>
          <a:xfrm>
            <a:off x="1054735" y="1052830"/>
            <a:ext cx="288290" cy="287655"/>
          </a:xfrm>
          <a:prstGeom prst="round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11418570" y="6245225"/>
            <a:ext cx="522605" cy="334645"/>
          </a:xfrm>
        </p:spPr>
        <p:txBody>
          <a:bodyPr/>
          <a:lstStyle/>
          <a:p>
            <a:pPr>
              <a:defRPr/>
            </a:pPr>
            <a:r>
              <a:rPr lang="en-US" altLang="zh-CN" dirty="0"/>
              <a:t>6</a:t>
            </a:r>
            <a:endParaRPr lang="en-US" altLang="zh-CN" dirty="0"/>
          </a:p>
        </p:txBody>
      </p:sp>
      <p:sp>
        <p:nvSpPr>
          <p:cNvPr id="8" name="文本框 7"/>
          <p:cNvSpPr txBox="1"/>
          <p:nvPr/>
        </p:nvSpPr>
        <p:spPr>
          <a:xfrm>
            <a:off x="33020" y="370840"/>
            <a:ext cx="5107940" cy="460375"/>
          </a:xfrm>
          <a:prstGeom prst="rect">
            <a:avLst/>
          </a:prstGeom>
          <a:noFill/>
        </p:spPr>
        <p:txBody>
          <a:bodyPr wrap="square" rtlCol="0">
            <a:spAutoFit/>
            <a:scene3d>
              <a:camera prst="orthographicFront"/>
              <a:lightRig rig="threePt" dir="t"/>
            </a:scene3d>
            <a:sp3d contourW="12700"/>
          </a:bodyPr>
          <a:lstStyle/>
          <a:p>
            <a:pPr algn="l"/>
            <a:r>
              <a:rPr lang="zh-CN" altLang="en-US" sz="2400" dirty="0">
                <a:solidFill>
                  <a:srgbClr val="C00000"/>
                </a:solidFill>
                <a:latin typeface="微软雅黑" panose="020B0503020204020204" pitchFamily="34" charset="-122"/>
                <a:ea typeface="微软雅黑" panose="020B0503020204020204" pitchFamily="34" charset="-122"/>
              </a:rPr>
              <a:t>五、</a:t>
            </a:r>
            <a:r>
              <a:rPr lang="zh-CN" sz="2400" dirty="0">
                <a:solidFill>
                  <a:srgbClr val="C00000"/>
                </a:solidFill>
                <a:latin typeface="微软雅黑" panose="020B0503020204020204" pitchFamily="34" charset="-122"/>
                <a:ea typeface="微软雅黑" panose="020B0503020204020204" pitchFamily="34" charset="-122"/>
              </a:rPr>
              <a:t>其它问题</a:t>
            </a:r>
            <a:endParaRPr lang="zh-CN" sz="2400" dirty="0">
              <a:solidFill>
                <a:srgbClr val="C00000"/>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546735" y="916940"/>
            <a:ext cx="10772775" cy="3692525"/>
          </a:xfrm>
          <a:prstGeom prst="rect">
            <a:avLst/>
          </a:prstGeom>
          <a:noFill/>
        </p:spPr>
        <p:txBody>
          <a:bodyPr wrap="square" rtlCol="0">
            <a:spAutoFit/>
          </a:bodyPr>
          <a:lstStyle/>
          <a:p>
            <a:pPr marL="457200" indent="-457200">
              <a:lnSpc>
                <a:spcPct val="150000"/>
              </a:lnSpc>
              <a:buFont typeface="Wingdings" panose="05000000000000000000" charset="0"/>
              <a:buChar char=""/>
            </a:pPr>
            <a:r>
              <a:rPr lang="zh-CN" altLang="en-US" sz="2800" dirty="0">
                <a:latin typeface="微软雅黑" panose="020B0503020204020204" pitchFamily="34" charset="-122"/>
                <a:ea typeface="微软雅黑" panose="020B0503020204020204" pitchFamily="34" charset="-122"/>
                <a:sym typeface="+mn-ea"/>
              </a:rPr>
              <a:t>备案主体需要备案受益所有人哪些信息</a:t>
            </a:r>
            <a:r>
              <a:rPr lang="zh-CN" altLang="en-US"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a:p>
            <a:pPr marL="0" indent="0">
              <a:lnSpc>
                <a:spcPct val="150000"/>
              </a:lnSpc>
              <a:buFont typeface="Wingdings" panose="05000000000000000000" charset="0"/>
              <a:buNone/>
            </a:pPr>
            <a:r>
              <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rPr>
              <a:t>        包括受益所有人姓名，性别，国籍，出生日期，经常居住地或者工作单位地址，联系方式，身份证件或者身份证明文件种类、号码、有效期限，受益所有权关系类型以及形成日期、终止日期（如有）等。</a:t>
            </a:r>
            <a:r>
              <a:rPr lang="zh-CN" altLang="en-US" sz="1200" dirty="0">
                <a:latin typeface="微软雅黑" panose="020B0503020204020204" pitchFamily="34" charset="-122"/>
                <a:ea typeface="微软雅黑" panose="020B0503020204020204" pitchFamily="34" charset="-122"/>
              </a:rPr>
              <a:t> </a:t>
            </a:r>
            <a:endParaRPr lang="zh-CN" altLang="en-US" sz="1200" dirty="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charset="0"/>
              <a:buChar char=""/>
            </a:pPr>
            <a:r>
              <a:rPr lang="zh-CN" altLang="en-US" sz="2800" dirty="0">
                <a:latin typeface="微软雅黑" panose="020B0503020204020204" pitchFamily="34" charset="-122"/>
                <a:ea typeface="微软雅黑" panose="020B0503020204020204" pitchFamily="34" charset="-122"/>
              </a:rPr>
              <a:t>金融机构需要做什么？</a:t>
            </a:r>
            <a:endParaRPr lang="zh-CN" altLang="en-US" sz="2800" dirty="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charset="0"/>
              <a:buChar char=""/>
            </a:pPr>
            <a:endParaRPr lang="zh-CN" altLang="en-US" sz="2800" dirty="0">
              <a:latin typeface="微软雅黑" panose="020B0503020204020204" pitchFamily="34" charset="-122"/>
              <a:ea typeface="微软雅黑" panose="020B0503020204020204" pitchFamily="34" charset="-122"/>
            </a:endParaRPr>
          </a:p>
          <a:p>
            <a:pPr marL="0" indent="0">
              <a:lnSpc>
                <a:spcPct val="150000"/>
              </a:lnSpc>
              <a:buFont typeface="Wingdings" panose="05000000000000000000" charset="0"/>
              <a:buNone/>
            </a:pPr>
            <a:endParaRPr lang="zh-CN" altLang="en-US" sz="2800" dirty="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charset="0"/>
              <a:buChar char=""/>
            </a:pPr>
            <a:endParaRPr lang="zh-CN" altLang="en-US" sz="1200" dirty="0">
              <a:latin typeface="微软雅黑" panose="020B0503020204020204" pitchFamily="34" charset="-122"/>
              <a:ea typeface="微软雅黑" panose="020B0503020204020204" pitchFamily="34" charset="-122"/>
              <a:sym typeface="+mn-ea"/>
            </a:endParaRPr>
          </a:p>
        </p:txBody>
      </p:sp>
      <p:sp>
        <p:nvSpPr>
          <p:cNvPr id="12" name="Rectangle 59"/>
          <p:cNvSpPr/>
          <p:nvPr/>
        </p:nvSpPr>
        <p:spPr>
          <a:xfrm>
            <a:off x="681355" y="2811780"/>
            <a:ext cx="10497820" cy="2115820"/>
          </a:xfrm>
          <a:prstGeom prst="rect">
            <a:avLst/>
          </a:prstGeom>
        </p:spPr>
        <p:txBody>
          <a:bodyPr wrap="square" lIns="0" tIns="0" rIns="0" bIns="0">
            <a:spAutoFit/>
          </a:bodyPr>
          <a:lstStyle/>
          <a:p>
            <a:pPr marL="285750" lvl="0" indent="-285750" algn="just">
              <a:buFont typeface="Wingdings" panose="05000000000000000000" charset="0"/>
              <a:buChar char="l"/>
              <a:defRPr/>
            </a:pPr>
            <a:endParaRPr lang="zh-CN" altLang="en-US" sz="1600" b="1"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备案主体进行受益所有人信息备案后，金融机构仍然要开展受益所有人识别工作。在履行反洗钱和反恐怖主义融资义务时，金融机构可以查询备案主体在登记注册部门备案的受益所有人信息，从而提高客户尽职调查工作有效性。</a:t>
            </a:r>
            <a:endPar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根据后续修订发布的反洗钱法律，调整受益所有人数据接口，协调代销机构更新受益所有人信息。</a:t>
            </a:r>
            <a:endPar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r>
              <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根据主管部门统一安排，我们公司予以补充备案。</a:t>
            </a:r>
            <a:endPar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0" lvl="0" indent="0" algn="just">
              <a:lnSpc>
                <a:spcPct val="130000"/>
              </a:lnSpc>
              <a:buFont typeface="Wingdings" panose="05000000000000000000" charset="0"/>
              <a:buNone/>
              <a:defRPr/>
            </a:pPr>
            <a:endPar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lvl="0" indent="-285750" algn="just">
              <a:lnSpc>
                <a:spcPct val="130000"/>
              </a:lnSpc>
              <a:buFont typeface="Wingdings" panose="05000000000000000000" charset="0"/>
              <a:buChar char="l"/>
              <a:defRPr/>
            </a:pPr>
            <a:endParaRPr lang="zh-CN" altLang="en-US" sz="1350" kern="0"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SMARTWRITE" val="{@Report date}"/>
  <p:tag name="SMARTREAD" val="{@Report date}"/>
  <p:tag name="SMARTOBJECT" val="Report date Large Title and Subtitle v.2"/>
  <p:tag name="SMARTLINKEDSHAPEID" val="SideBar"/>
</p:tagLst>
</file>

<file path=ppt/tags/tag100.xml><?xml version="1.0" encoding="utf-8"?>
<p:tagLst xmlns:p="http://schemas.openxmlformats.org/presentationml/2006/main">
  <p:tag name="SMARTWRITE" val="{!PageNumber}"/>
  <p:tag name="SMARTLOCKSHAPE" val="Yes"/>
  <p:tag name="SMARTOBJECT" val="Page Number v.2"/>
</p:tagLst>
</file>

<file path=ppt/tags/tag101.xml><?xml version="1.0" encoding="utf-8"?>
<p:tagLst xmlns:p="http://schemas.openxmlformats.org/presentationml/2006/main">
  <p:tag name="SMARTLOCKSHAPE" val="Yes"/>
  <p:tag name="SMARTWRITE" val="{@Report date}"/>
</p:tagLst>
</file>

<file path=ppt/tags/tag102.xml><?xml version="1.0" encoding="utf-8"?>
<p:tagLst xmlns:p="http://schemas.openxmlformats.org/presentationml/2006/main">
  <p:tag name="SMARTLOCKSHAPE" val="Yes"/>
  <p:tag name="SMARTWRITE" val="{@Title} • {@Subtitle}"/>
  <p:tag name="SMARTOBJECT" val="Section Footer v.2"/>
</p:tagLst>
</file>

<file path=ppt/tags/tag103.xml><?xml version="1.0" encoding="utf-8"?>
<p:tagLst xmlns:p="http://schemas.openxmlformats.org/presentationml/2006/main">
  <p:tag name="SMARTISVISIBLE" val="{SmartShowDisclaimer} = Yes"/>
  <p:tag name="SMARTSHAPETYPE" val="Disclaimer"/>
</p:tagLst>
</file>

<file path=ppt/tags/tag104.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105.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106.xml><?xml version="1.0" encoding="utf-8"?>
<p:tagLst xmlns:p="http://schemas.openxmlformats.org/presentationml/2006/main">
  <p:tag name="SMARTISVISIBLE" val="{@Show Draft stamp} = Yes"/>
  <p:tag name="SMARTWRITE" val="{@Draft stamp}"/>
  <p:tag name="SMARTLOCKSHAPE" val="Yes"/>
</p:tagLst>
</file>

<file path=ppt/tags/tag107.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08.xml><?xml version="1.0" encoding="utf-8"?>
<p:tagLst xmlns:p="http://schemas.openxmlformats.org/presentationml/2006/main">
  <p:tag name="SMARTISVISIBLE" val="{@Show Date FilePath} = Yes"/>
  <p:tag name="SMARTWRITE" val="{!Today} {!FilePath}"/>
  <p:tag name="SMARTLOCKSHAPE" val="Yes"/>
</p:tagLst>
</file>

<file path=ppt/tags/tag109.xml><?xml version="1.0" encoding="utf-8"?>
<p:tagLst xmlns:p="http://schemas.openxmlformats.org/presentationml/2006/main">
  <p:tag name="SMARTWRITE" val="{!PageNumber}"/>
  <p:tag name="SMARTLOCKSHAPE" val="Yes"/>
  <p:tag name="SMARTOBJECT" val="Page Number v.2"/>
</p:tagLst>
</file>

<file path=ppt/tags/tag11.xml><?xml version="1.0" encoding="utf-8"?>
<p:tagLst xmlns:p="http://schemas.openxmlformats.org/presentationml/2006/main">
  <p:tag name="SMARTSHAPETYPE" val="Front Cover Image"/>
</p:tagLst>
</file>

<file path=ppt/tags/tag110.xml><?xml version="1.0" encoding="utf-8"?>
<p:tagLst xmlns:p="http://schemas.openxmlformats.org/presentationml/2006/main">
  <p:tag name="SMARTLOCKSHAPE" val="Yes"/>
  <p:tag name="SMARTWRITE" val="{@Report date}"/>
</p:tagLst>
</file>

<file path=ppt/tags/tag111.xml><?xml version="1.0" encoding="utf-8"?>
<p:tagLst xmlns:p="http://schemas.openxmlformats.org/presentationml/2006/main">
  <p:tag name="SMARTLOCKSHAPE" val="Yes"/>
  <p:tag name="SMARTWRITE" val="{@Title} • {@Subtitle}"/>
  <p:tag name="SMARTOBJECT" val="Section Footer v.2"/>
</p:tagLst>
</file>

<file path=ppt/tags/tag112.xml><?xml version="1.0" encoding="utf-8"?>
<p:tagLst xmlns:p="http://schemas.openxmlformats.org/presentationml/2006/main">
  <p:tag name="SMARTISVISIBLE" val="{SmartShowDisclaimer} = Yes"/>
  <p:tag name="SMARTSHAPETYPE" val="Disclaimer"/>
</p:tagLst>
</file>

<file path=ppt/tags/tag113.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114.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115.xml><?xml version="1.0" encoding="utf-8"?>
<p:tagLst xmlns:p="http://schemas.openxmlformats.org/presentationml/2006/main">
  <p:tag name="SMARTISVISIBLE" val="{@Show Draft stamp} = Yes"/>
  <p:tag name="SMARTWRITE" val="{@Draft stamp}"/>
  <p:tag name="SMARTLOCKSHAPE" val="Yes"/>
</p:tagLst>
</file>

<file path=ppt/tags/tag116.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17.xml><?xml version="1.0" encoding="utf-8"?>
<p:tagLst xmlns:p="http://schemas.openxmlformats.org/presentationml/2006/main">
  <p:tag name="SMARTISVISIBLE" val="{@Show Date FilePath} = Yes"/>
  <p:tag name="SMARTWRITE" val="{!Today} {!FilePath}"/>
  <p:tag name="SMARTLOCKSHAPE" val="Yes"/>
</p:tagLst>
</file>

<file path=ppt/tags/tag118.xml><?xml version="1.0" encoding="utf-8"?>
<p:tagLst xmlns:p="http://schemas.openxmlformats.org/presentationml/2006/main">
  <p:tag name="SMARTWRITE" val="{!PageNumber}"/>
  <p:tag name="SMARTLOCKSHAPE" val="Yes"/>
  <p:tag name="SMARTOBJECT" val="Page Number v.2"/>
</p:tagLst>
</file>

<file path=ppt/tags/tag119.xml><?xml version="1.0" encoding="utf-8"?>
<p:tagLst xmlns:p="http://schemas.openxmlformats.org/presentationml/2006/main">
  <p:tag name="SMARTLOCKSHAPE" val="Yes"/>
  <p:tag name="SMARTWRITE" val="{@Report date}"/>
</p:tagLst>
</file>

<file path=ppt/tags/tag12.xml><?xml version="1.0" encoding="utf-8"?>
<p:tagLst xmlns:p="http://schemas.openxmlformats.org/presentationml/2006/main">
  <p:tag name="FULLLENGTH" val="True"/>
</p:tagLst>
</file>

<file path=ppt/tags/tag120.xml><?xml version="1.0" encoding="utf-8"?>
<p:tagLst xmlns:p="http://schemas.openxmlformats.org/presentationml/2006/main">
  <p:tag name="SMARTLOCKSHAPE" val="Yes"/>
  <p:tag name="SMARTWRITE" val="{@Title} • {@Subtitle}"/>
  <p:tag name="SMARTOBJECT" val="Section Footer v.2"/>
</p:tagLst>
</file>

<file path=ppt/tags/tag121.xml><?xml version="1.0" encoding="utf-8"?>
<p:tagLst xmlns:p="http://schemas.openxmlformats.org/presentationml/2006/main">
  <p:tag name="SMARTISVISIBLE" val="{SmartShowDisclaimer} = Yes"/>
  <p:tag name="SMARTSHAPETYPE" val="Disclaimer"/>
</p:tagLst>
</file>

<file path=ppt/tags/tag122.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123.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124.xml><?xml version="1.0" encoding="utf-8"?>
<p:tagLst xmlns:p="http://schemas.openxmlformats.org/presentationml/2006/main">
  <p:tag name="SMARTISVISIBLE" val="{@Show Draft stamp} = Yes"/>
  <p:tag name="SMARTWRITE" val="{@Draft stamp}"/>
  <p:tag name="SMARTLOCKSHAPE" val="Yes"/>
</p:tagLst>
</file>

<file path=ppt/tags/tag125.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26.xml><?xml version="1.0" encoding="utf-8"?>
<p:tagLst xmlns:p="http://schemas.openxmlformats.org/presentationml/2006/main">
  <p:tag name="SMARTISVISIBLE" val="{@Show Date FilePath} = Yes"/>
  <p:tag name="SMARTWRITE" val="{!Today} {!FilePath}"/>
  <p:tag name="SMARTLOCKSHAPE" val="Yes"/>
</p:tagLst>
</file>

<file path=ppt/tags/tag127.xml><?xml version="1.0" encoding="utf-8"?>
<p:tagLst xmlns:p="http://schemas.openxmlformats.org/presentationml/2006/main">
  <p:tag name="SMARTWRITE" val="{!PageNumber}"/>
  <p:tag name="SMARTLOCKSHAPE" val="Yes"/>
  <p:tag name="SMARTOBJECT" val="Page Number v.2"/>
</p:tagLst>
</file>

<file path=ppt/tags/tag128.xml><?xml version="1.0" encoding="utf-8"?>
<p:tagLst xmlns:p="http://schemas.openxmlformats.org/presentationml/2006/main">
  <p:tag name="SMARTLOCKSHAPE" val="Yes"/>
  <p:tag name="SMARTWRITE" val="{@Report date}"/>
</p:tagLst>
</file>

<file path=ppt/tags/tag129.xml><?xml version="1.0" encoding="utf-8"?>
<p:tagLst xmlns:p="http://schemas.openxmlformats.org/presentationml/2006/main">
  <p:tag name="SMARTLOCKSHAPE" val="Yes"/>
  <p:tag name="SMARTWRITE" val="{@Title} • {@Subtitle}"/>
  <p:tag name="SMARTOBJECT" val="Section Footer v.2"/>
</p:tagLst>
</file>

<file path=ppt/tags/tag13.xml><?xml version="1.0" encoding="utf-8"?>
<p:tagLst xmlns:p="http://schemas.openxmlformats.org/presentationml/2006/main">
  <p:tag name="SMARTWRITE" val="{!PageNumber}"/>
  <p:tag name="SMARTLOCKSHAPE" val="Yes"/>
  <p:tag name="SMARTOBJECT" val="Page Number v.2"/>
</p:tagLst>
</file>

<file path=ppt/tags/tag130.xml><?xml version="1.0" encoding="utf-8"?>
<p:tagLst xmlns:p="http://schemas.openxmlformats.org/presentationml/2006/main">
  <p:tag name="SMARTISVISIBLE" val="{SmartShowDisclaimer} = Yes"/>
  <p:tag name="SMARTSHAPETYPE" val="Disclaimer"/>
</p:tagLst>
</file>

<file path=ppt/tags/tag131.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132.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133.xml><?xml version="1.0" encoding="utf-8"?>
<p:tagLst xmlns:p="http://schemas.openxmlformats.org/presentationml/2006/main">
  <p:tag name="SMARTISVISIBLE" val="{@Show Draft stamp} = Yes"/>
  <p:tag name="SMARTWRITE" val="{@Draft stamp}"/>
  <p:tag name="SMARTLOCKSHAPE" val="Yes"/>
</p:tagLst>
</file>

<file path=ppt/tags/tag134.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135.xml><?xml version="1.0" encoding="utf-8"?>
<p:tagLst xmlns:p="http://schemas.openxmlformats.org/presentationml/2006/main">
  <p:tag name="SMARTISVISIBLE" val="{@Show Date FilePath} = Yes"/>
  <p:tag name="SMARTWRITE" val="{!Today} {!FilePath}"/>
  <p:tag name="SMARTLOCKSHAPE" val="Yes"/>
</p:tagLst>
</file>

<file path=ppt/tags/tag136.xml><?xml version="1.0" encoding="utf-8"?>
<p:tagLst xmlns:p="http://schemas.openxmlformats.org/presentationml/2006/main">
  <p:tag name="SMARTREAD" val="{Smart Divider title}"/>
  <p:tag name="SMARTWRITE" val="{Smart Divider title}"/>
</p:tagLst>
</file>

<file path=ppt/tags/tag137.xml><?xml version="1.0" encoding="utf-8"?>
<p:tagLst xmlns:p="http://schemas.openxmlformats.org/presentationml/2006/main">
  <p:tag name="SMARTWRITE" val="{!PageNumber}"/>
  <p:tag name="SMARTLOCKSHAPE" val="Yes"/>
  <p:tag name="SMARTOBJECT" val="Page Number v.2"/>
</p:tagLst>
</file>

<file path=ppt/tags/tag138.xml><?xml version="1.0" encoding="utf-8"?>
<p:tagLst xmlns:p="http://schemas.openxmlformats.org/presentationml/2006/main">
  <p:tag name="SMARTWRITE" val="{SmartDividertext} {SmartDividernumber}"/>
  <p:tag name="SMARTSHAPETYPE" val="DividerHeader"/>
</p:tagLst>
</file>

<file path=ppt/tags/tag139.xml><?xml version="1.0" encoding="utf-8"?>
<p:tagLst xmlns:p="http://schemas.openxmlformats.org/presentationml/2006/main">
  <p:tag name="SMARTLOCKSHAPE" val="Yes"/>
  <p:tag name="SMARTWRITE" val="{@Report date}"/>
</p:tagLst>
</file>

<file path=ppt/tags/tag14.xml><?xml version="1.0" encoding="utf-8"?>
<p:tagLst xmlns:p="http://schemas.openxmlformats.org/presentationml/2006/main">
  <p:tag name="SMARTLOCKSHAPE" val="Yes"/>
  <p:tag name="SMARTWRITE" val="{@Report date}"/>
</p:tagLst>
</file>

<file path=ppt/tags/tag140.xml><?xml version="1.0" encoding="utf-8"?>
<p:tagLst xmlns:p="http://schemas.openxmlformats.org/presentationml/2006/main">
  <p:tag name="SMARTLOCKSHAPE" val="Yes"/>
  <p:tag name="SMARTWRITE" val="{@Title} • {@Subtitle}"/>
  <p:tag name="SMARTOBJECT" val="Section Footer v.2"/>
</p:tagLst>
</file>

<file path=ppt/tags/tag141.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142.xml><?xml version="1.0" encoding="utf-8"?>
<p:tagLst xmlns:p="http://schemas.openxmlformats.org/presentationml/2006/main">
  <p:tag name="SMARTSLIDETYPE" val="Divider"/>
  <p:tag name="SMARTDIVIDERLEVEL" val="0"/>
  <p:tag name="SMARTDIVIDERTYPE" val="Section"/>
  <p:tag name="SHOW EXECUTIVE SUMMARY" val="No"/>
</p:tagLst>
</file>

<file path=ppt/tags/tag143.xml><?xml version="1.0" encoding="utf-8"?>
<p:tagLst xmlns:p="http://schemas.openxmlformats.org/presentationml/2006/main">
  <p:tag name="SMARTREAD" val="{Smart Divider title}"/>
  <p:tag name="SMARTWRITE" val="{Smart Divider title}"/>
</p:tagLst>
</file>

<file path=ppt/tags/tag144.xml><?xml version="1.0" encoding="utf-8"?>
<p:tagLst xmlns:p="http://schemas.openxmlformats.org/presentationml/2006/main">
  <p:tag name="SMARTWRITE" val="{!PageNumber}"/>
  <p:tag name="SMARTLOCKSHAPE" val="Yes"/>
  <p:tag name="SMARTOBJECT" val="Page Number v.2"/>
</p:tagLst>
</file>

<file path=ppt/tags/tag145.xml><?xml version="1.0" encoding="utf-8"?>
<p:tagLst xmlns:p="http://schemas.openxmlformats.org/presentationml/2006/main">
  <p:tag name="SMARTWRITE" val="{SmartDividertext} {SmartDividernumber}"/>
  <p:tag name="SMARTSHAPETYPE" val="DividerHeader"/>
</p:tagLst>
</file>

<file path=ppt/tags/tag146.xml><?xml version="1.0" encoding="utf-8"?>
<p:tagLst xmlns:p="http://schemas.openxmlformats.org/presentationml/2006/main">
  <p:tag name="SMARTLOCKSHAPE" val="Yes"/>
  <p:tag name="SMARTWRITE" val="{@Report date}"/>
</p:tagLst>
</file>

<file path=ppt/tags/tag147.xml><?xml version="1.0" encoding="utf-8"?>
<p:tagLst xmlns:p="http://schemas.openxmlformats.org/presentationml/2006/main">
  <p:tag name="SMARTLOCKSHAPE" val="Yes"/>
  <p:tag name="SMARTWRITE" val="{@Title} • {@Subtitle}"/>
  <p:tag name="SMARTOBJECT" val="Section Footer v.2"/>
</p:tagLst>
</file>

<file path=ppt/tags/tag148.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149.xml><?xml version="1.0" encoding="utf-8"?>
<p:tagLst xmlns:p="http://schemas.openxmlformats.org/presentationml/2006/main">
  <p:tag name="SMARTSLIDETYPE" val="Divider"/>
  <p:tag name="SMARTDIVIDERLEVEL" val="0"/>
  <p:tag name="SHOW EXECUTIVE SUMMARY" val="No"/>
  <p:tag name="SMARTDIVIDERTYPE" val="Appendix"/>
</p:tagLst>
</file>

<file path=ppt/tags/tag15.xml><?xml version="1.0" encoding="utf-8"?>
<p:tagLst xmlns:p="http://schemas.openxmlformats.org/presentationml/2006/main">
  <p:tag name="SMARTLOCKSHAPE" val="Yes"/>
  <p:tag name="SMARTWRITE" val="{@Title} • {@Subtitle}"/>
  <p:tag name="SMARTOBJECT" val="Section Footer v.2"/>
</p:tagLst>
</file>

<file path=ppt/tags/tag150.xml><?xml version="1.0" encoding="utf-8"?>
<p:tagLst xmlns:p="http://schemas.openxmlformats.org/presentationml/2006/main">
  <p:tag name="SMARTOBJECT" val="Descriptor Large Title and Subtitle v.2"/>
  <p:tag name="SMARTREAD" val="{@BusinessUnitCoverText}"/>
  <p:tag name="SMARTWRITE" val="{@BusinessUnitCoverText}"/>
</p:tagLst>
</file>

<file path=ppt/tags/tag151.xml><?xml version="1.0" encoding="utf-8"?>
<p:tagLst xmlns:p="http://schemas.openxmlformats.org/presentationml/2006/main">
  <p:tag name="SMARTWRITE" val="{@Title}"/>
  <p:tag name="SMARTREAD" val="{@Title}"/>
  <p:tag name="SMARTLINKEDSHAPEID" val="Title"/>
</p:tagLst>
</file>

<file path=ppt/tags/tag152.xml><?xml version="1.0" encoding="utf-8"?>
<p:tagLst xmlns:p="http://schemas.openxmlformats.org/presentationml/2006/main">
  <p:tag name="SMARTWRITE" val="{@Subtitle}"/>
  <p:tag name="SMARTREAD" val="{@Subtitle}"/>
  <p:tag name="SMARTLINKEDSHAPEID" val="Title"/>
</p:tagLst>
</file>

<file path=ppt/tags/tag153.xml><?xml version="1.0" encoding="utf-8"?>
<p:tagLst xmlns:p="http://schemas.openxmlformats.org/presentationml/2006/main">
  <p:tag name="SMARTWRITE" val="{@Confidentiality stamp}"/>
  <p:tag name="SMARTREAD" val="{@Confidentiality stamp}"/>
  <p:tag name="SMARTOBJECT" val="Confidentiality stamp Large Title and Subtitle v.2"/>
  <p:tag name="SMARTLINKEDSHAPEID" val="SideBar"/>
</p:tagLst>
</file>

<file path=ppt/tags/tag154.xml><?xml version="1.0" encoding="utf-8"?>
<p:tagLst xmlns:p="http://schemas.openxmlformats.org/presentationml/2006/main">
  <p:tag name="SMARTWRITE" val="{@Draft stamp}"/>
  <p:tag name="SMARTISVISIBLE" val="{@Show Draft stamp} = Yes"/>
  <p:tag name="SMARTREAD" val="{@Draft stamp}"/>
  <p:tag name="SMARTOBJECT" val="Draft stamp Large Title and Subtitle v.2"/>
  <p:tag name="SMARTLINKEDSHAPEID" val="SideBar"/>
</p:tagLst>
</file>

<file path=ppt/tags/tag155.xml><?xml version="1.0" encoding="utf-8"?>
<p:tagLst xmlns:p="http://schemas.openxmlformats.org/presentationml/2006/main">
  <p:tag name="SMARTWRITE" val="{@Report date}"/>
  <p:tag name="SMARTREAD" val="{@Report date}"/>
  <p:tag name="SMARTOBJECT" val="Report date Large Title and Subtitle v.2"/>
  <p:tag name="SMARTLINKEDSHAPEID" val="SideBar"/>
</p:tagLst>
</file>

<file path=ppt/tags/tag156.xml><?xml version="1.0" encoding="utf-8"?>
<p:tagLst xmlns:p="http://schemas.openxmlformats.org/presentationml/2006/main">
  <p:tag name="SMARTOBJECT" val="Cover Content"/>
  <p:tag name="SMARTLINKEDSHAPEID" val="SideBar"/>
</p:tagLst>
</file>

<file path=ppt/tags/tag157.xml><?xml version="1.0" encoding="utf-8"?>
<p:tagLst xmlns:p="http://schemas.openxmlformats.org/presentationml/2006/main">
  <p:tag name="SMARTSHAPETYPE" val="Front Cover Image"/>
</p:tagLst>
</file>

<file path=ppt/tags/tag158.xml><?xml version="1.0" encoding="utf-8"?>
<p:tagLst xmlns:p="http://schemas.openxmlformats.org/presentationml/2006/main">
  <p:tag name="SMARTOBJECT" val="Descriptor Fixed Logo v.2"/>
  <p:tag name="SMARTREAD" val="{@BusinessUnitCoverText}"/>
  <p:tag name="SMARTWRITE" val="{@BusinessUnitCoverText}"/>
</p:tagLst>
</file>

<file path=ppt/tags/tag159.xml><?xml version="1.0" encoding="utf-8"?>
<p:tagLst xmlns:p="http://schemas.openxmlformats.org/presentationml/2006/main">
  <p:tag name="SMARTWRITE" val="{@Title}"/>
  <p:tag name="SMARTREAD" val="{@Title}"/>
  <p:tag name="SMARTLINKEDSHAPEID" val="Title"/>
</p:tagLst>
</file>

<file path=ppt/tags/tag16.xml><?xml version="1.0" encoding="utf-8"?>
<p:tagLst xmlns:p="http://schemas.openxmlformats.org/presentationml/2006/main">
  <p:tag name="SMARTISVISIBLE" val="{SmartShowDisclaimer} = Yes"/>
  <p:tag name="SMARTSHAPETYPE" val="Disclaimer"/>
</p:tagLst>
</file>

<file path=ppt/tags/tag160.xml><?xml version="1.0" encoding="utf-8"?>
<p:tagLst xmlns:p="http://schemas.openxmlformats.org/presentationml/2006/main">
  <p:tag name="SMARTWRITE" val="{@Subtitle}"/>
  <p:tag name="SMARTREAD" val="{@Subtitle}"/>
  <p:tag name="SMARTLINKEDSHAPEID" val="Title"/>
</p:tagLst>
</file>

<file path=ppt/tags/tag161.xml><?xml version="1.0" encoding="utf-8"?>
<p:tagLst xmlns:p="http://schemas.openxmlformats.org/presentationml/2006/main">
  <p:tag name="SMARTWRITE" val="{@Confidentiality stamp}"/>
  <p:tag name="SMARTREAD" val="{@Confidentiality stamp}"/>
  <p:tag name="SMARTOBJECT" val="Confidentiality stamp Fixed Logo v.2"/>
  <p:tag name="SMARTLINKEDSHAPEID" val="SideBar"/>
</p:tagLst>
</file>

<file path=ppt/tags/tag162.xml><?xml version="1.0" encoding="utf-8"?>
<p:tagLst xmlns:p="http://schemas.openxmlformats.org/presentationml/2006/main">
  <p:tag name="SMARTWRITE" val="{@Draft stamp}"/>
  <p:tag name="SMARTISVISIBLE" val="{@Show Draft stamp} = Yes"/>
  <p:tag name="SMARTREAD" val="{@Draft stamp}"/>
  <p:tag name="SMARTOBJECT" val="Draft stamp Fixed Logo v.2"/>
  <p:tag name="SMARTLINKEDSHAPEID" val="SideBar"/>
</p:tagLst>
</file>

<file path=ppt/tags/tag163.xml><?xml version="1.0" encoding="utf-8"?>
<p:tagLst xmlns:p="http://schemas.openxmlformats.org/presentationml/2006/main">
  <p:tag name="SMARTWRITE" val="{@Report date}"/>
  <p:tag name="SMARTREAD" val="{@Report date}"/>
  <p:tag name="SMARTOBJECT" val="Report date Fixed Logo v.2"/>
  <p:tag name="SMARTLINKEDSHAPEID" val="SideBar"/>
</p:tagLst>
</file>

<file path=ppt/tags/tag164.xml><?xml version="1.0" encoding="utf-8"?>
<p:tagLst xmlns:p="http://schemas.openxmlformats.org/presentationml/2006/main">
  <p:tag name="SMARTOBJECT" val="Descriptor Colour v.2"/>
  <p:tag name="SMARTREAD" val="{@BusinessUnitCoverText}"/>
  <p:tag name="SMARTWRITE" val="{@BusinessUnitCoverText}"/>
</p:tagLst>
</file>

<file path=ppt/tags/tag165.xml><?xml version="1.0" encoding="utf-8"?>
<p:tagLst xmlns:p="http://schemas.openxmlformats.org/presentationml/2006/main">
  <p:tag name="SMARTWRITE" val="{@Title}"/>
  <p:tag name="SMARTREAD" val="{@Title}"/>
  <p:tag name="SMARTLINKEDSHAPEID" val="Title"/>
</p:tagLst>
</file>

<file path=ppt/tags/tag166.xml><?xml version="1.0" encoding="utf-8"?>
<p:tagLst xmlns:p="http://schemas.openxmlformats.org/presentationml/2006/main">
  <p:tag name="SMARTWRITE" val="{@Subtitle}"/>
  <p:tag name="SMARTREAD" val="{@Subtitle}"/>
  <p:tag name="SMARTLINKEDSHAPEID" val="Title"/>
</p:tagLst>
</file>

<file path=ppt/tags/tag167.xml><?xml version="1.0" encoding="utf-8"?>
<p:tagLst xmlns:p="http://schemas.openxmlformats.org/presentationml/2006/main">
  <p:tag name="SMARTISVISIBLE" val="{@Show Draft stamp} = Yes"/>
  <p:tag name="SMARTOBJECT" val="Confidentiality stamp Colour v.2"/>
  <p:tag name="SMARTREAD" val="{@Confidentiality stamp}"/>
  <p:tag name="SMARTWRITE" val="{@Confidentiality stamp}"/>
  <p:tag name="SMARTLINKEDSHAPEID" val="SideBar"/>
</p:tagLst>
</file>

<file path=ppt/tags/tag168.xml><?xml version="1.0" encoding="utf-8"?>
<p:tagLst xmlns:p="http://schemas.openxmlformats.org/presentationml/2006/main">
  <p:tag name="SMARTISVISIBLE" val="{@Show Draft stamp} = Yes"/>
  <p:tag name="SMARTOBJECT" val="Draft stamp Colour v.2"/>
  <p:tag name="SMARTREAD" val="{@Draft stamp}"/>
  <p:tag name="SMARTWRITE" val="{@Draft stamp}"/>
  <p:tag name="SMARTLINKEDSHAPEID" val="SideBar"/>
</p:tagLst>
</file>

<file path=ppt/tags/tag169.xml><?xml version="1.0" encoding="utf-8"?>
<p:tagLst xmlns:p="http://schemas.openxmlformats.org/presentationml/2006/main">
  <p:tag name="SMARTWRITE" val="{@Report date}"/>
  <p:tag name="SMARTOBJECT" val="Report date Colour v.2"/>
  <p:tag name="SMARTREAD" val="{@Report date}"/>
  <p:tag name="SMARTLINKEDSHAPEID" val="SideBar"/>
</p:tagLst>
</file>

<file path=ppt/tags/tag17.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170.xml><?xml version="1.0" encoding="utf-8"?>
<p:tagLst xmlns:p="http://schemas.openxmlformats.org/presentationml/2006/main">
  <p:tag name="SMARTLOCKSHAPE" val="Yes"/>
  <p:tag name="SMARTISVISIBLE" val="{@GridOn}=Yes"/>
  <p:tag name="SMARTOBJECT" val="grid"/>
  <p:tag name="SMARTGRID" val="Yes"/>
</p:tagLst>
</file>

<file path=ppt/tags/tag171.xml><?xml version="1.0" encoding="utf-8"?>
<p:tagLst xmlns:p="http://schemas.openxmlformats.org/presentationml/2006/main">
  <p:tag name="THINKCELLSHAPEDONOTDELETE" val="thinkcellActiveDocDoNotDelete"/>
</p:tagLst>
</file>

<file path=ppt/tags/tag172.xml><?xml version="1.0" encoding="utf-8"?>
<p:tagLst xmlns:p="http://schemas.openxmlformats.org/presentationml/2006/main">
  <p:tag name="THINKCELLSHAPEDONOTDELETE" val="thinkcellActiveDocDoNotDelete"/>
</p:tagLst>
</file>

<file path=ppt/tags/tag173.xml><?xml version="1.0" encoding="utf-8"?>
<p:tagLst xmlns:p="http://schemas.openxmlformats.org/presentationml/2006/main">
  <p:tag name="THINKCELLSHAPEDONOTDELETE" val="thinkcellActiveDocDoNotDelete"/>
</p:tagLst>
</file>

<file path=ppt/tags/tag174.xml><?xml version="1.0" encoding="utf-8"?>
<p:tagLst xmlns:p="http://schemas.openxmlformats.org/presentationml/2006/main">
  <p:tag name="THINKCELLSHAPEDONOTDELETE" val="thinkcellActiveDocDoNotDelete"/>
</p:tagLst>
</file>

<file path=ppt/tags/tag175.xml><?xml version="1.0" encoding="utf-8"?>
<p:tagLst xmlns:p="http://schemas.openxmlformats.org/presentationml/2006/main">
  <p:tag name="THINKCELLSHAPEDONOTDELETE" val="tS.FKrqtyS4.LpjW3J3wvuA"/>
</p:tagLst>
</file>

<file path=ppt/tags/tag176.xml><?xml version="1.0" encoding="utf-8"?>
<p:tagLst xmlns:p="http://schemas.openxmlformats.org/presentationml/2006/main">
  <p:tag name="SMARTTOCSTYLE" val="Section TOC"/>
  <p:tag name="SMARTDIVIDERTYPE" val="Section"/>
  <p:tag name="SMARTDIVIDERTOCSTYLE" val="Section TOC"/>
  <p:tag name="SHOW EXECUTIVE SUMMARY" val="NO"/>
  <p:tag name="SMARTSLIDETYPE" val="Divider"/>
  <p:tag name="INCLUDEINHORIZONTALTOC" val="YES"/>
  <p:tag name="SMARTDIVIDERLEVEL" val="-1"/>
  <p:tag name="SMART DIVIDER SHORT TITLE" val="No title"/>
  <p:tag name="INCLUDEINPRIMARYTOC" val="YES"/>
  <p:tag name="INCLUDEINSECTIONTOC" val="YES"/>
  <p:tag name="SMART DIVIDER TITLE" val="No title"/>
  <p:tag name="UNLOCK SHAPES" val="NO"/>
  <p:tag name="SMARTDIVIDERTEXT" val="Section"/>
  <p:tag name="SMARTDIVIDERNUMBER" val="-1"/>
</p:tagLst>
</file>

<file path=ppt/tags/tag177.xml><?xml version="1.0" encoding="utf-8"?>
<p:tagLst xmlns:p="http://schemas.openxmlformats.org/presentationml/2006/main">
  <p:tag name="THINKCELLSHAPEDONOTDELETE" val="thinkcellActiveDocDoNotDelete"/>
</p:tagLst>
</file>

<file path=ppt/tags/tag178.xml><?xml version="1.0" encoding="utf-8"?>
<p:tagLst xmlns:p="http://schemas.openxmlformats.org/presentationml/2006/main">
  <p:tag name="THINKCELLSHAPEDONOTDELETE" val="tS.FKrqtyS4.LpjW3J3wvuA"/>
</p:tagLst>
</file>

<file path=ppt/tags/tag179.xml><?xml version="1.0" encoding="utf-8"?>
<p:tagLst xmlns:p="http://schemas.openxmlformats.org/presentationml/2006/main">
  <p:tag name="SMARTTOCSTYLE" val="Section TOC"/>
  <p:tag name="SMARTDIVIDERTYPE" val="Section"/>
  <p:tag name="SMARTDIVIDERTOCSTYLE" val="Section TOC"/>
  <p:tag name="SHOW EXECUTIVE SUMMARY" val="NO"/>
  <p:tag name="SMARTSLIDETYPE" val="Divider"/>
  <p:tag name="INCLUDEINHORIZONTALTOC" val="YES"/>
  <p:tag name="SMARTDIVIDERLEVEL" val="-1"/>
  <p:tag name="SMART DIVIDER SHORT TITLE" val="No title"/>
  <p:tag name="INCLUDEINPRIMARYTOC" val="YES"/>
  <p:tag name="INCLUDEINSECTIONTOC" val="YES"/>
  <p:tag name="SMART DIVIDER TITLE" val="No title"/>
  <p:tag name="UNLOCK SHAPES" val="NO"/>
  <p:tag name="SMARTDIVIDERTEXT" val="Section"/>
  <p:tag name="SMARTDIVIDERNUMBER" val="-1"/>
</p:tagLst>
</file>

<file path=ppt/tags/tag18.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19.xml><?xml version="1.0" encoding="utf-8"?>
<p:tagLst xmlns:p="http://schemas.openxmlformats.org/presentationml/2006/main">
  <p:tag name="SMARTISVISIBLE" val="{@Show Draft stamp} = Yes"/>
  <p:tag name="SMARTWRITE" val="{@Draft stamp}"/>
  <p:tag name="SMARTLOCKSHAPE" val="Yes"/>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21.xml><?xml version="1.0" encoding="utf-8"?>
<p:tagLst xmlns:p="http://schemas.openxmlformats.org/presentationml/2006/main">
  <p:tag name="SMARTISVISIBLE" val="{@Show Date FilePath} = Yes"/>
  <p:tag name="SMARTWRITE" val="{!Today} {!FilePath}"/>
  <p:tag name="SMARTLOCKSHAPE" val="Yes"/>
</p:tagLst>
</file>

<file path=ppt/tags/tag22.xml><?xml version="1.0" encoding="utf-8"?>
<p:tagLst xmlns:p="http://schemas.openxmlformats.org/presentationml/2006/main">
  <p:tag name="FULLLENGTH" val="True"/>
</p:tagLst>
</file>

<file path=ppt/tags/tag23.xml><?xml version="1.0" encoding="utf-8"?>
<p:tagLst xmlns:p="http://schemas.openxmlformats.org/presentationml/2006/main">
  <p:tag name="FULLLENGTH" val="True"/>
</p:tagLst>
</file>

<file path=ppt/tags/tag24.xml><?xml version="1.0" encoding="utf-8"?>
<p:tagLst xmlns:p="http://schemas.openxmlformats.org/presentationml/2006/main">
  <p:tag name="SMARTWRITE" val="{!PageNumber}"/>
  <p:tag name="SMARTLOCKSHAPE" val="Yes"/>
  <p:tag name="SMARTOBJECT" val="Page Number v.2"/>
</p:tagLst>
</file>

<file path=ppt/tags/tag25.xml><?xml version="1.0" encoding="utf-8"?>
<p:tagLst xmlns:p="http://schemas.openxmlformats.org/presentationml/2006/main">
  <p:tag name="SMARTLOCKSHAPE" val="Yes"/>
  <p:tag name="SMARTWRITE" val="{@Report date}"/>
</p:tagLst>
</file>

<file path=ppt/tags/tag26.xml><?xml version="1.0" encoding="utf-8"?>
<p:tagLst xmlns:p="http://schemas.openxmlformats.org/presentationml/2006/main">
  <p:tag name="SMARTLOCKSHAPE" val="Yes"/>
  <p:tag name="SMARTWRITE" val="{@Title} • {@Subtitle}"/>
  <p:tag name="SMARTOBJECT" val="Section Footer v.2"/>
</p:tagLst>
</file>

<file path=ppt/tags/tag27.xml><?xml version="1.0" encoding="utf-8"?>
<p:tagLst xmlns:p="http://schemas.openxmlformats.org/presentationml/2006/main">
  <p:tag name="SMARTISVISIBLE" val="{SmartShowDisclaimer} = Yes"/>
  <p:tag name="SMARTSHAPETYPE" val="Disclaimer"/>
</p:tagLst>
</file>

<file path=ppt/tags/tag28.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29.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3.xml><?xml version="1.0" encoding="utf-8"?>
<p:tagLst xmlns:p="http://schemas.openxmlformats.org/presentationml/2006/main">
  <p:tag name="THINKCELLSHAPEDONOTDELETE" val="thinkcellActiveDocDoNotDelete"/>
</p:tagLst>
</file>

<file path=ppt/tags/tag30.xml><?xml version="1.0" encoding="utf-8"?>
<p:tagLst xmlns:p="http://schemas.openxmlformats.org/presentationml/2006/main">
  <p:tag name="SMARTISVISIBLE" val="{@Show Draft stamp} = Yes"/>
  <p:tag name="SMARTWRITE" val="{@Draft stamp}"/>
  <p:tag name="SMARTLOCKSHAPE" val="Yes"/>
</p:tagLst>
</file>

<file path=ppt/tags/tag31.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32.xml><?xml version="1.0" encoding="utf-8"?>
<p:tagLst xmlns:p="http://schemas.openxmlformats.org/presentationml/2006/main">
  <p:tag name="SMARTISVISIBLE" val="{@Show Date FilePath} = Yes"/>
  <p:tag name="SMARTWRITE" val="{!Today} {!FilePath}"/>
  <p:tag name="SMARTLOCKSHAPE" val="Yes"/>
</p:tagLst>
</file>

<file path=ppt/tags/tag33.xml><?xml version="1.0" encoding="utf-8"?>
<p:tagLst xmlns:p="http://schemas.openxmlformats.org/presentationml/2006/main">
  <p:tag name="FULLLENGTH" val="True"/>
</p:tagLst>
</file>

<file path=ppt/tags/tag34.xml><?xml version="1.0" encoding="utf-8"?>
<p:tagLst xmlns:p="http://schemas.openxmlformats.org/presentationml/2006/main">
  <p:tag name="FULLLENGTH" val="True"/>
</p:tagLst>
</file>

<file path=ppt/tags/tag35.xml><?xml version="1.0" encoding="utf-8"?>
<p:tagLst xmlns:p="http://schemas.openxmlformats.org/presentationml/2006/main">
  <p:tag name="SMARTWRITE" val="{!PageNumber}"/>
  <p:tag name="SMARTLOCKSHAPE" val="Yes"/>
  <p:tag name="SMARTOBJECT" val="Page Number v.2"/>
</p:tagLst>
</file>

<file path=ppt/tags/tag36.xml><?xml version="1.0" encoding="utf-8"?>
<p:tagLst xmlns:p="http://schemas.openxmlformats.org/presentationml/2006/main">
  <p:tag name="SMARTLOCKSHAPE" val="Yes"/>
  <p:tag name="SMARTWRITE" val="{@Report date}"/>
</p:tagLst>
</file>

<file path=ppt/tags/tag37.xml><?xml version="1.0" encoding="utf-8"?>
<p:tagLst xmlns:p="http://schemas.openxmlformats.org/presentationml/2006/main">
  <p:tag name="SMARTLOCKSHAPE" val="Yes"/>
  <p:tag name="SMARTWRITE" val="{@Title} • {@Subtitle}"/>
  <p:tag name="SMARTOBJECT" val="Section Footer v.2"/>
</p:tagLst>
</file>

<file path=ppt/tags/tag38.xml><?xml version="1.0" encoding="utf-8"?>
<p:tagLst xmlns:p="http://schemas.openxmlformats.org/presentationml/2006/main">
  <p:tag name="SMARTISVISIBLE" val="{SmartShowDisclaimer} = Yes"/>
  <p:tag name="SMARTSHAPETYPE" val="Disclaimer"/>
</p:tagLst>
</file>

<file path=ppt/tags/tag39.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4.xml><?xml version="1.0" encoding="utf-8"?>
<p:tagLst xmlns:p="http://schemas.openxmlformats.org/presentationml/2006/main">
  <p:tag name="THINKCELLSHAPEDONOTDELETE" val="thinkcellActiveDocDoNotDelete"/>
</p:tagLst>
</file>

<file path=ppt/tags/tag40.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41.xml><?xml version="1.0" encoding="utf-8"?>
<p:tagLst xmlns:p="http://schemas.openxmlformats.org/presentationml/2006/main">
  <p:tag name="SMARTISVISIBLE" val="{@Show Draft stamp} = Yes"/>
  <p:tag name="SMARTWRITE" val="{@Draft stamp}"/>
  <p:tag name="SMARTLOCKSHAPE" val="Yes"/>
</p:tagLst>
</file>

<file path=ppt/tags/tag42.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43.xml><?xml version="1.0" encoding="utf-8"?>
<p:tagLst xmlns:p="http://schemas.openxmlformats.org/presentationml/2006/main">
  <p:tag name="SMARTISVISIBLE" val="{@Show Date FilePath} = Yes"/>
  <p:tag name="SMARTWRITE" val="{!Today} {!FilePath}"/>
  <p:tag name="SMARTLOCKSHAPE" val="Yes"/>
</p:tagLst>
</file>

<file path=ppt/tags/tag44.xml><?xml version="1.0" encoding="utf-8"?>
<p:tagLst xmlns:p="http://schemas.openxmlformats.org/presentationml/2006/main">
  <p:tag name="FULLLENGTH" val="True"/>
</p:tagLst>
</file>

<file path=ppt/tags/tag45.xml><?xml version="1.0" encoding="utf-8"?>
<p:tagLst xmlns:p="http://schemas.openxmlformats.org/presentationml/2006/main">
  <p:tag name="FULLLENGTH" val="True"/>
</p:tagLst>
</file>

<file path=ppt/tags/tag46.xml><?xml version="1.0" encoding="utf-8"?>
<p:tagLst xmlns:p="http://schemas.openxmlformats.org/presentationml/2006/main">
  <p:tag name="SMARTWRITE" val="{!PageNumber}"/>
  <p:tag name="SMARTLOCKSHAPE" val="Yes"/>
  <p:tag name="SMARTOBJECT" val="Page Number v.2"/>
</p:tagLst>
</file>

<file path=ppt/tags/tag47.xml><?xml version="1.0" encoding="utf-8"?>
<p:tagLst xmlns:p="http://schemas.openxmlformats.org/presentationml/2006/main">
  <p:tag name="SMARTLOCKSHAPE" val="Yes"/>
  <p:tag name="SMARTWRITE" val="{@Report date}"/>
</p:tagLst>
</file>

<file path=ppt/tags/tag48.xml><?xml version="1.0" encoding="utf-8"?>
<p:tagLst xmlns:p="http://schemas.openxmlformats.org/presentationml/2006/main">
  <p:tag name="SMARTLOCKSHAPE" val="Yes"/>
  <p:tag name="SMARTWRITE" val="{@Title} • {@Subtitle}"/>
  <p:tag name="SMARTOBJECT" val="Section Footer v.2"/>
</p:tagLst>
</file>

<file path=ppt/tags/tag49.xml><?xml version="1.0" encoding="utf-8"?>
<p:tagLst xmlns:p="http://schemas.openxmlformats.org/presentationml/2006/main">
  <p:tag name="SMARTISVISIBLE" val="{SmartShowDisclaimer} = Yes"/>
  <p:tag name="SMARTSHAPETYPE" val="Disclaimer"/>
</p:tagLst>
</file>

<file path=ppt/tags/tag5.xml><?xml version="1.0" encoding="utf-8"?>
<p:tagLst xmlns:p="http://schemas.openxmlformats.org/presentationml/2006/main">
  <p:tag name="SMARTOBJECT" val="Descriptor Large Title and Subtitle v.2"/>
  <p:tag name="SMARTREAD" val="{@BusinessUnitCoverText}"/>
  <p:tag name="SMARTWRITE" val="{@BusinessUnitCoverText}"/>
</p:tagLst>
</file>

<file path=ppt/tags/tag50.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51.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52.xml><?xml version="1.0" encoding="utf-8"?>
<p:tagLst xmlns:p="http://schemas.openxmlformats.org/presentationml/2006/main">
  <p:tag name="SMARTISVISIBLE" val="{@Show Draft stamp} = Yes"/>
  <p:tag name="SMARTWRITE" val="{@Draft stamp}"/>
  <p:tag name="SMARTLOCKSHAPE" val="Yes"/>
</p:tagLst>
</file>

<file path=ppt/tags/tag53.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54.xml><?xml version="1.0" encoding="utf-8"?>
<p:tagLst xmlns:p="http://schemas.openxmlformats.org/presentationml/2006/main">
  <p:tag name="SMARTISVISIBLE" val="{@Show Date FilePath} = Yes"/>
  <p:tag name="SMARTWRITE" val="{!Today} {!FilePath}"/>
  <p:tag name="SMARTLOCKSHAPE" val="Yes"/>
</p:tagLst>
</file>

<file path=ppt/tags/tag55.xml><?xml version="1.0" encoding="utf-8"?>
<p:tagLst xmlns:p="http://schemas.openxmlformats.org/presentationml/2006/main">
  <p:tag name="FULLLENGTH" val="True"/>
</p:tagLst>
</file>

<file path=ppt/tags/tag56.xml><?xml version="1.0" encoding="utf-8"?>
<p:tagLst xmlns:p="http://schemas.openxmlformats.org/presentationml/2006/main">
  <p:tag name="FULLLENGTH" val="True"/>
</p:tagLst>
</file>

<file path=ppt/tags/tag57.xml><?xml version="1.0" encoding="utf-8"?>
<p:tagLst xmlns:p="http://schemas.openxmlformats.org/presentationml/2006/main">
  <p:tag name="FULLLENGTH" val="True"/>
</p:tagLst>
</file>

<file path=ppt/tags/tag58.xml><?xml version="1.0" encoding="utf-8"?>
<p:tagLst xmlns:p="http://schemas.openxmlformats.org/presentationml/2006/main">
  <p:tag name="SMARTWRITE" val="{!PageNumber}"/>
  <p:tag name="SMARTLOCKSHAPE" val="Yes"/>
  <p:tag name="SMARTOBJECT" val="Page Number v.2"/>
</p:tagLst>
</file>

<file path=ppt/tags/tag59.xml><?xml version="1.0" encoding="utf-8"?>
<p:tagLst xmlns:p="http://schemas.openxmlformats.org/presentationml/2006/main">
  <p:tag name="SMARTLOCKSHAPE" val="Yes"/>
  <p:tag name="SMARTWRITE" val="{@Report date}"/>
</p:tagLst>
</file>

<file path=ppt/tags/tag6.xml><?xml version="1.0" encoding="utf-8"?>
<p:tagLst xmlns:p="http://schemas.openxmlformats.org/presentationml/2006/main">
  <p:tag name="SMARTWRITE" val="{@Title}"/>
  <p:tag name="SMARTREAD" val="{@Title}"/>
  <p:tag name="SMARTLINKEDSHAPEID" val="Title"/>
</p:tagLst>
</file>

<file path=ppt/tags/tag60.xml><?xml version="1.0" encoding="utf-8"?>
<p:tagLst xmlns:p="http://schemas.openxmlformats.org/presentationml/2006/main">
  <p:tag name="SMARTLOCKSHAPE" val="Yes"/>
  <p:tag name="SMARTWRITE" val="{@Title} • {@Subtitle}"/>
  <p:tag name="SMARTOBJECT" val="Section Footer v.2"/>
</p:tagLst>
</file>

<file path=ppt/tags/tag61.xml><?xml version="1.0" encoding="utf-8"?>
<p:tagLst xmlns:p="http://schemas.openxmlformats.org/presentationml/2006/main">
  <p:tag name="SMARTISVISIBLE" val="{SmartShowDisclaimer} = Yes"/>
  <p:tag name="SMARTSHAPETYPE" val="Disclaimer"/>
</p:tagLst>
</file>

<file path=ppt/tags/tag62.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63.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64.xml><?xml version="1.0" encoding="utf-8"?>
<p:tagLst xmlns:p="http://schemas.openxmlformats.org/presentationml/2006/main">
  <p:tag name="SMARTISVISIBLE" val="{@Show Draft stamp} = Yes"/>
  <p:tag name="SMARTWRITE" val="{@Draft stamp}"/>
  <p:tag name="SMARTLOCKSHAPE" val="Yes"/>
</p:tagLst>
</file>

<file path=ppt/tags/tag65.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66.xml><?xml version="1.0" encoding="utf-8"?>
<p:tagLst xmlns:p="http://schemas.openxmlformats.org/presentationml/2006/main">
  <p:tag name="SMARTISVISIBLE" val="{@Show Date FilePath} = Yes"/>
  <p:tag name="SMARTWRITE" val="{!Today} {!FilePath}"/>
  <p:tag name="SMARTLOCKSHAPE" val="Yes"/>
</p:tagLst>
</file>

<file path=ppt/tags/tag67.xml><?xml version="1.0" encoding="utf-8"?>
<p:tagLst xmlns:p="http://schemas.openxmlformats.org/presentationml/2006/main">
  <p:tag name="FULLENGTH" val="True"/>
</p:tagLst>
</file>

<file path=ppt/tags/tag68.xml><?xml version="1.0" encoding="utf-8"?>
<p:tagLst xmlns:p="http://schemas.openxmlformats.org/presentationml/2006/main">
  <p:tag name="FULLLENGTH" val="True"/>
</p:tagLst>
</file>

<file path=ppt/tags/tag69.xml><?xml version="1.0" encoding="utf-8"?>
<p:tagLst xmlns:p="http://schemas.openxmlformats.org/presentationml/2006/main">
  <p:tag name="FULLLENGTH" val="True"/>
</p:tagLst>
</file>

<file path=ppt/tags/tag7.xml><?xml version="1.0" encoding="utf-8"?>
<p:tagLst xmlns:p="http://schemas.openxmlformats.org/presentationml/2006/main">
  <p:tag name="SMARTWRITE" val="{@Subtitle}"/>
  <p:tag name="SMARTREAD" val="{@Subtitle}"/>
  <p:tag name="SMARTLINKEDSHAPEID" val="Title"/>
</p:tagLst>
</file>

<file path=ppt/tags/tag70.xml><?xml version="1.0" encoding="utf-8"?>
<p:tagLst xmlns:p="http://schemas.openxmlformats.org/presentationml/2006/main">
  <p:tag name="SMARTWRITE" val="{!PageNumber}"/>
  <p:tag name="SMARTLOCKSHAPE" val="Yes"/>
  <p:tag name="SMARTOBJECT" val="Page Number v.2"/>
</p:tagLst>
</file>

<file path=ppt/tags/tag71.xml><?xml version="1.0" encoding="utf-8"?>
<p:tagLst xmlns:p="http://schemas.openxmlformats.org/presentationml/2006/main">
  <p:tag name="SMARTLOCKSHAPE" val="Yes"/>
  <p:tag name="SMARTWRITE" val="{@Report date}"/>
</p:tagLst>
</file>

<file path=ppt/tags/tag72.xml><?xml version="1.0" encoding="utf-8"?>
<p:tagLst xmlns:p="http://schemas.openxmlformats.org/presentationml/2006/main">
  <p:tag name="SMARTLOCKSHAPE" val="Yes"/>
  <p:tag name="SMARTWRITE" val="{@Title} • {@Subtitle}"/>
  <p:tag name="SMARTOBJECT" val="Section Footer v.2"/>
</p:tagLst>
</file>

<file path=ppt/tags/tag73.xml><?xml version="1.0" encoding="utf-8"?>
<p:tagLst xmlns:p="http://schemas.openxmlformats.org/presentationml/2006/main">
  <p:tag name="SMARTISVISIBLE" val="{SmartShowDisclaimer} = Yes"/>
  <p:tag name="SMARTSHAPETYPE" val="Disclaimer"/>
</p:tagLst>
</file>

<file path=ppt/tags/tag74.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75.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76.xml><?xml version="1.0" encoding="utf-8"?>
<p:tagLst xmlns:p="http://schemas.openxmlformats.org/presentationml/2006/main">
  <p:tag name="SMARTISVISIBLE" val="{@Show Draft stamp} = Yes"/>
  <p:tag name="SMARTWRITE" val="{@Draft stamp}"/>
  <p:tag name="SMARTLOCKSHAPE" val="Yes"/>
</p:tagLst>
</file>

<file path=ppt/tags/tag77.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78.xml><?xml version="1.0" encoding="utf-8"?>
<p:tagLst xmlns:p="http://schemas.openxmlformats.org/presentationml/2006/main">
  <p:tag name="SMARTISVISIBLE" val="{@Show Date FilePath} = Yes"/>
  <p:tag name="SMARTWRITE" val="{!Today} {!FilePath}"/>
  <p:tag name="SMARTLOCKSHAPE" val="Yes"/>
</p:tagLst>
</file>

<file path=ppt/tags/tag79.xml><?xml version="1.0" encoding="utf-8"?>
<p:tagLst xmlns:p="http://schemas.openxmlformats.org/presentationml/2006/main">
  <p:tag name="FULLLENGTH" val="True"/>
</p:tagLst>
</file>

<file path=ppt/tags/tag8.xml><?xml version="1.0" encoding="utf-8"?>
<p:tagLst xmlns:p="http://schemas.openxmlformats.org/presentationml/2006/main">
  <p:tag name="SMARTWRITE" val="{@Confidentiality stamp}"/>
  <p:tag name="SMARTREAD" val="{@Confidentiality stamp}"/>
  <p:tag name="SMARTOBJECT" val="Confidentiality stamp Large Title and Subtitle v.2"/>
  <p:tag name="SMARTLINKEDSHAPEID" val="SideBar"/>
</p:tagLst>
</file>

<file path=ppt/tags/tag80.xml><?xml version="1.0" encoding="utf-8"?>
<p:tagLst xmlns:p="http://schemas.openxmlformats.org/presentationml/2006/main">
  <p:tag name="FULLLENGTH" val="True"/>
</p:tagLst>
</file>

<file path=ppt/tags/tag81.xml><?xml version="1.0" encoding="utf-8"?>
<p:tagLst xmlns:p="http://schemas.openxmlformats.org/presentationml/2006/main">
  <p:tag name="FULLLENGTH" val="True"/>
</p:tagLst>
</file>

<file path=ppt/tags/tag82.xml><?xml version="1.0" encoding="utf-8"?>
<p:tagLst xmlns:p="http://schemas.openxmlformats.org/presentationml/2006/main">
  <p:tag name="SMARTWRITE" val="{!PageNumber}"/>
  <p:tag name="SMARTLOCKSHAPE" val="Yes"/>
  <p:tag name="SMARTOBJECT" val="Page Number v.2"/>
</p:tagLst>
</file>

<file path=ppt/tags/tag83.xml><?xml version="1.0" encoding="utf-8"?>
<p:tagLst xmlns:p="http://schemas.openxmlformats.org/presentationml/2006/main">
  <p:tag name="SMARTLOCKSHAPE" val="Yes"/>
  <p:tag name="SMARTWRITE" val="{@Report date}"/>
</p:tagLst>
</file>

<file path=ppt/tags/tag84.xml><?xml version="1.0" encoding="utf-8"?>
<p:tagLst xmlns:p="http://schemas.openxmlformats.org/presentationml/2006/main">
  <p:tag name="SMARTLOCKSHAPE" val="Yes"/>
  <p:tag name="SMARTWRITE" val="{@Title} • {@Subtitle}"/>
  <p:tag name="SMARTOBJECT" val="Section Footer v.2"/>
</p:tagLst>
</file>

<file path=ppt/tags/tag85.xml><?xml version="1.0" encoding="utf-8"?>
<p:tagLst xmlns:p="http://schemas.openxmlformats.org/presentationml/2006/main">
  <p:tag name="SMARTISVISIBLE" val="{SmartShowDisclaimer} = Yes"/>
  <p:tag name="SMARTSHAPETYPE" val="Disclaimer"/>
</p:tagLst>
</file>

<file path=ppt/tags/tag86.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87.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88.xml><?xml version="1.0" encoding="utf-8"?>
<p:tagLst xmlns:p="http://schemas.openxmlformats.org/presentationml/2006/main">
  <p:tag name="SMARTISVISIBLE" val="{@Show Draft stamp} = Yes"/>
  <p:tag name="SMARTWRITE" val="{@Draft stamp}"/>
  <p:tag name="SMARTLOCKSHAPE" val="Yes"/>
</p:tagLst>
</file>

<file path=ppt/tags/tag89.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9.xml><?xml version="1.0" encoding="utf-8"?>
<p:tagLst xmlns:p="http://schemas.openxmlformats.org/presentationml/2006/main">
  <p:tag name="SMARTWRITE" val="{@Draft stamp}"/>
  <p:tag name="SMARTISVISIBLE" val="{@Show Draft stamp} = Yes"/>
  <p:tag name="SMARTREAD" val="{@Draft stamp}"/>
  <p:tag name="SMARTOBJECT" val="Draft stamp Large Title and Subtitle v.2"/>
  <p:tag name="SMARTLINKEDSHAPEID" val="SideBar"/>
</p:tagLst>
</file>

<file path=ppt/tags/tag90.xml><?xml version="1.0" encoding="utf-8"?>
<p:tagLst xmlns:p="http://schemas.openxmlformats.org/presentationml/2006/main">
  <p:tag name="SMARTISVISIBLE" val="{@Show Date FilePath} = Yes"/>
  <p:tag name="SMARTWRITE" val="{!Today} {!FilePath}"/>
  <p:tag name="SMARTLOCKSHAPE" val="Yes"/>
</p:tagLst>
</file>

<file path=ppt/tags/tag91.xml><?xml version="1.0" encoding="utf-8"?>
<p:tagLst xmlns:p="http://schemas.openxmlformats.org/presentationml/2006/main">
  <p:tag name="SMARTWRITE" val="{!PageNumber}"/>
  <p:tag name="SMARTLOCKSHAPE" val="Yes"/>
  <p:tag name="SMARTOBJECT" val="Page Number v.2"/>
</p:tagLst>
</file>

<file path=ppt/tags/tag92.xml><?xml version="1.0" encoding="utf-8"?>
<p:tagLst xmlns:p="http://schemas.openxmlformats.org/presentationml/2006/main">
  <p:tag name="SMARTLOCKSHAPE" val="Yes"/>
  <p:tag name="SMARTWRITE" val="{@Report date}"/>
</p:tagLst>
</file>

<file path=ppt/tags/tag93.xml><?xml version="1.0" encoding="utf-8"?>
<p:tagLst xmlns:p="http://schemas.openxmlformats.org/presentationml/2006/main">
  <p:tag name="SMARTLOCKSHAPE" val="Yes"/>
  <p:tag name="SMARTWRITE" val="{@Title} • {@Subtitle}"/>
  <p:tag name="SMARTOBJECT" val="Section Footer v.2"/>
</p:tagLst>
</file>

<file path=ppt/tags/tag94.xml><?xml version="1.0" encoding="utf-8"?>
<p:tagLst xmlns:p="http://schemas.openxmlformats.org/presentationml/2006/main">
  <p:tag name="SMARTISVISIBLE" val="{SmartShowDisclaimer} = Yes"/>
  <p:tag name="SMARTSHAPETYPE" val="Disclaimer"/>
</p:tagLst>
</file>

<file path=ppt/tags/tag95.xml><?xml version="1.0" encoding="utf-8"?>
<p:tagLst xmlns:p="http://schemas.openxmlformats.org/presentationml/2006/main">
  <p:tag name="SMARTSHAPETYPE" val="PresentationDisclaimer"/>
  <p:tag name="SMARTISVISIBLE" val="{@PresentationDisclaimer}!=No Disclaimer"/>
  <p:tag name="SMARTWRITE" val="{@PresentationDisclaimerText}"/>
</p:tagLst>
</file>

<file path=ppt/tags/tag96.xml><?xml version="1.0" encoding="utf-8"?>
<p:tagLst xmlns:p="http://schemas.openxmlformats.org/presentationml/2006/main">
  <p:tag name="SMARTWRITE" val="{$Executive Summary}"/>
  <p:tag name="SMARTISVISIBLE" val="{$Show Executive Summary} = Yes"/>
  <p:tag name="SMARTLOCKSHAPE" val="Yes"/>
  <p:tag name="SMARTOBJECT" val="Executive Summary v.2"/>
</p:tagLst>
</file>

<file path=ppt/tags/tag97.xml><?xml version="1.0" encoding="utf-8"?>
<p:tagLst xmlns:p="http://schemas.openxmlformats.org/presentationml/2006/main">
  <p:tag name="SMARTISVISIBLE" val="{@Show Draft stamp} = Yes"/>
  <p:tag name="SMARTWRITE" val="{@Draft stamp}"/>
  <p:tag name="SMARTLOCKSHAPE" val="Yes"/>
</p:tagLst>
</file>

<file path=ppt/tags/tag98.xml><?xml version="1.0" encoding="utf-8"?>
<p:tagLst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99.xml><?xml version="1.0" encoding="utf-8"?>
<p:tagLst xmlns:p="http://schemas.openxmlformats.org/presentationml/2006/main">
  <p:tag name="SMARTISVISIBLE" val="{@Show Date FilePath} = Yes"/>
  <p:tag name="SMARTWRITE" val="{!Today} {!FilePath}"/>
  <p:tag name="SMARTLOCKSHAPE" val="Yes"/>
</p:tagLst>
</file>

<file path=ppt/theme/theme1.xml><?xml version="1.0" encoding="utf-8"?>
<a:theme xmlns:a="http://schemas.openxmlformats.org/drawingml/2006/main" name="1_NJCB">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n0uwlpr">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50000"/>
          </a:spcBef>
          <a:spcAft>
            <a:spcPct val="0"/>
          </a:spcAft>
          <a:buClrTx/>
          <a:buSzTx/>
          <a:buFontTx/>
          <a:buNone/>
          <a:defRPr kumimoji="0" 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50000"/>
          </a:spcBef>
          <a:spcAft>
            <a:spcPct val="0"/>
          </a:spcAft>
          <a:buClrTx/>
          <a:buSzTx/>
          <a:buFontTx/>
          <a:buNone/>
          <a:defRPr kumimoji="0" 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NJCB">
  <a:themeElements>
    <a:clrScheme name="PwC Rose">
      <a:dk1>
        <a:srgbClr val="000000"/>
      </a:dk1>
      <a:lt1>
        <a:srgbClr val="FFFFFF"/>
      </a:lt1>
      <a:dk2>
        <a:srgbClr val="DB536A"/>
      </a:dk2>
      <a:lt2>
        <a:srgbClr val="FFFFFF"/>
      </a:lt2>
      <a:accent1>
        <a:srgbClr val="DB536A"/>
      </a:accent1>
      <a:accent2>
        <a:srgbClr val="602320"/>
      </a:accent2>
      <a:accent3>
        <a:srgbClr val="E0301E"/>
      </a:accent3>
      <a:accent4>
        <a:srgbClr val="A32020"/>
      </a:accent4>
      <a:accent5>
        <a:srgbClr val="FFB600"/>
      </a:accent5>
      <a:accent6>
        <a:srgbClr val="DC6900"/>
      </a:accent6>
      <a:hlink>
        <a:srgbClr val="DB536A"/>
      </a:hlink>
      <a:folHlink>
        <a:srgbClr val="DB536A"/>
      </a:folHlink>
    </a:clrScheme>
    <a:fontScheme name="vn0uwlpr">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50000"/>
          </a:spcBef>
          <a:spcAft>
            <a:spcPct val="0"/>
          </a:spcAft>
          <a:buClrTx/>
          <a:buSzTx/>
          <a:buFontTx/>
          <a:buNone/>
          <a:defRPr kumimoji="0" 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50000"/>
          </a:spcBef>
          <a:spcAft>
            <a:spcPct val="0"/>
          </a:spcAft>
          <a:buClrTx/>
          <a:buSzTx/>
          <a:buFontTx/>
          <a:buNone/>
          <a:defRPr kumimoji="0" 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sulting Proposal-Beijing-CN">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
          <a:solidFill>
            <a:schemeClr val="tx1"/>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anose="02040502050405020303" pitchFamily="18" charset="0"/>
            <a:cs typeface="Arial" panose="020B060402020202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NJCB">
  <a:themeElements>
    <a:clrScheme name="PwC Rose">
      <a:dk1>
        <a:srgbClr val="000000"/>
      </a:dk1>
      <a:lt1>
        <a:srgbClr val="FFFFFF"/>
      </a:lt1>
      <a:dk2>
        <a:srgbClr val="DB536A"/>
      </a:dk2>
      <a:lt2>
        <a:srgbClr val="FFFFFF"/>
      </a:lt2>
      <a:accent1>
        <a:srgbClr val="DB536A"/>
      </a:accent1>
      <a:accent2>
        <a:srgbClr val="602320"/>
      </a:accent2>
      <a:accent3>
        <a:srgbClr val="E0301E"/>
      </a:accent3>
      <a:accent4>
        <a:srgbClr val="A32020"/>
      </a:accent4>
      <a:accent5>
        <a:srgbClr val="FFB600"/>
      </a:accent5>
      <a:accent6>
        <a:srgbClr val="DC6900"/>
      </a:accent6>
      <a:hlink>
        <a:srgbClr val="DB536A"/>
      </a:hlink>
      <a:folHlink>
        <a:srgbClr val="DB536A"/>
      </a:folHlink>
    </a:clrScheme>
    <a:fontScheme name="vn0uwlpr">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50000"/>
          </a:spcBef>
          <a:spcAft>
            <a:spcPct val="0"/>
          </a:spcAft>
          <a:buClrTx/>
          <a:buSzTx/>
          <a:buFontTx/>
          <a:buNone/>
          <a:defRPr kumimoji="0" 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50000"/>
          </a:spcBef>
          <a:spcAft>
            <a:spcPct val="0"/>
          </a:spcAft>
          <a:buClrTx/>
          <a:buSzTx/>
          <a:buFontTx/>
          <a:buNone/>
          <a:defRPr kumimoji="0" lang="zh-CN" sz="1100" b="0" i="0" u="none" strike="noStrike" cap="none" normalizeH="0" baseline="0" smtClean="0">
            <a:ln>
              <a:noFill/>
            </a:ln>
            <a:solidFill>
              <a:schemeClr val="tx1"/>
            </a:solidFill>
            <a:effectLst/>
            <a:latin typeface="Frutiger 45 Light"/>
            <a:ea typeface="Arial Unicode MS" panose="020B0604020202020204" pitchFamily="34" charset="-122"/>
            <a:cs typeface="Arial Unicode MS" panose="020B0604020202020204" pitchFamily="34" charset="-122"/>
            <a:sym typeface="Arial Unicode MS" panose="020B0604020202020204" pitchFamily="34"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193D85"/>
      </a:dk2>
      <a:lt2>
        <a:srgbClr val="3783FF"/>
      </a:lt2>
      <a:accent1>
        <a:srgbClr val="3783FF"/>
      </a:accent1>
      <a:accent2>
        <a:srgbClr val="FAA100"/>
      </a:accent2>
      <a:accent3>
        <a:srgbClr val="FFFFFF"/>
      </a:accent3>
      <a:accent4>
        <a:srgbClr val="000000"/>
      </a:accent4>
      <a:accent5>
        <a:srgbClr val="AEC1FF"/>
      </a:accent5>
      <a:accent6>
        <a:srgbClr val="E39100"/>
      </a:accent6>
      <a:hlink>
        <a:srgbClr val="007E35"/>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themeOverride>
</file>

<file path=docProps/app.xml><?xml version="1.0" encoding="utf-8"?>
<Properties xmlns="http://schemas.openxmlformats.org/officeDocument/2006/extended-properties" xmlns:vt="http://schemas.openxmlformats.org/officeDocument/2006/docPropsVTypes">
  <Template>理财子公司系统建设方案v1.41</Template>
  <TotalTime>0</TotalTime>
  <Words>1435</Words>
  <Application>WPS 演示</Application>
  <PresentationFormat>宽屏</PresentationFormat>
  <Paragraphs>85</Paragraphs>
  <Slides>8</Slides>
  <Notes>16</Notes>
  <HiddenSlides>0</HiddenSlides>
  <MMClips>0</MMClips>
  <ScaleCrop>false</ScaleCrop>
  <HeadingPairs>
    <vt:vector size="8" baseType="variant">
      <vt:variant>
        <vt:lpstr>已用的字体</vt:lpstr>
      </vt:variant>
      <vt:variant>
        <vt:i4>14</vt:i4>
      </vt:variant>
      <vt:variant>
        <vt:lpstr>主题</vt:lpstr>
      </vt:variant>
      <vt:variant>
        <vt:i4>4</vt:i4>
      </vt:variant>
      <vt:variant>
        <vt:lpstr>嵌入 OLE 服务器</vt:lpstr>
      </vt:variant>
      <vt:variant>
        <vt:i4>9</vt:i4>
      </vt:variant>
      <vt:variant>
        <vt:lpstr>幻灯片标题</vt:lpstr>
      </vt:variant>
      <vt:variant>
        <vt:i4>8</vt:i4>
      </vt:variant>
    </vt:vector>
  </HeadingPairs>
  <TitlesOfParts>
    <vt:vector size="35" baseType="lpstr">
      <vt:lpstr>Arial</vt:lpstr>
      <vt:lpstr>宋体</vt:lpstr>
      <vt:lpstr>Wingdings</vt:lpstr>
      <vt:lpstr>Frutiger 45 Light</vt:lpstr>
      <vt:lpstr>Arial Unicode MS</vt:lpstr>
      <vt:lpstr>微软雅黑</vt:lpstr>
      <vt:lpstr>Georgia</vt:lpstr>
      <vt:lpstr>Times New Roman</vt:lpstr>
      <vt:lpstr>Arial</vt:lpstr>
      <vt:lpstr>Frutiger 45 Light</vt:lpstr>
      <vt:lpstr>黑体</vt:lpstr>
      <vt:lpstr>楷体</vt:lpstr>
      <vt:lpstr>Wingdings</vt:lpstr>
      <vt:lpstr>Segoe Print</vt:lpstr>
      <vt:lpstr>1_NJCB</vt:lpstr>
      <vt:lpstr>3_NJCB</vt:lpstr>
      <vt:lpstr>Consulting Proposal-Beijing-CN</vt:lpstr>
      <vt:lpstr>2_NJCB</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 姝蓉</dc:creator>
  <cp:lastModifiedBy>刘燕峰</cp:lastModifiedBy>
  <cp:revision>726</cp:revision>
  <cp:lastPrinted>2019-08-22T03:13:00Z</cp:lastPrinted>
  <dcterms:created xsi:type="dcterms:W3CDTF">2019-10-18T07:57:00Z</dcterms:created>
  <dcterms:modified xsi:type="dcterms:W3CDTF">2024-11-12T01:22:13Z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2052-10.8.0.6157</vt:lpwstr>
  </property>
</Properties>
</file>